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8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1D5F46-46B2-43C4-ADC4-67D5082F1C54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33DF9B-E5CC-47BE-843B-7D3259F65F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952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g25f6dc3a187_0_6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5" name="Google Shape;995;g25f6dc3a187_0_6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72262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g25f6dc3a187_0_6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5" name="Google Shape;995;g25f6dc3a187_0_6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91644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g25f6dc3a187_0_6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5" name="Google Shape;995;g25f6dc3a187_0_6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29192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g25f6dc3a187_0_6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5" name="Google Shape;995;g25f6dc3a187_0_6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8509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g25f6dc3a187_0_6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5" name="Google Shape;995;g25f6dc3a187_0_6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5062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g25f6dc3a187_0_6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5" name="Google Shape;995;g25f6dc3a187_0_6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4714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g25f6dc3a187_0_6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5" name="Google Shape;995;g25f6dc3a187_0_6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0032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g25f6dc3a187_0_6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5" name="Google Shape;995;g25f6dc3a187_0_6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3507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g25f6dc3a187_0_6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5" name="Google Shape;995;g25f6dc3a187_0_6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6742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g25f6dc3a187_0_6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5" name="Google Shape;995;g25f6dc3a187_0_6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65366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g25f6dc3a187_0_6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5" name="Google Shape;995;g25f6dc3a187_0_6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94140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g25f6dc3a187_0_6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5" name="Google Shape;995;g25f6dc3a187_0_6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2465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54D3-BC0B-48C9-A4DF-435C34F7FAB6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7355-E72C-46A5-B0B1-F3E329B6D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911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54D3-BC0B-48C9-A4DF-435C34F7FAB6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7355-E72C-46A5-B0B1-F3E329B6D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148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54D3-BC0B-48C9-A4DF-435C34F7FAB6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7355-E72C-46A5-B0B1-F3E329B6D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0569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 userDrawn="1">
  <p:cSld name="Title and text 5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письмо, рукописный текст, зарисов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D16345D-C9F1-9FD0-D458-6EAFB5E87B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4" r="25277" b="-1"/>
          <a:stretch>
            <a:fillRect/>
          </a:stretch>
        </p:blipFill>
        <p:spPr>
          <a:xfrm>
            <a:off x="7926051" y="0"/>
            <a:ext cx="4265949" cy="6778870"/>
          </a:xfrm>
          <a:prstGeom prst="rect">
            <a:avLst/>
          </a:prstGeom>
        </p:spPr>
      </p:pic>
      <p:pic>
        <p:nvPicPr>
          <p:cNvPr id="233" name="Google Shape;233;p26"/>
          <p:cNvPicPr preferRelativeResize="0"/>
          <p:nvPr userDrawn="1"/>
        </p:nvPicPr>
        <p:blipFill rotWithShape="1">
          <a:blip r:embed="rId3">
            <a:alphaModFix/>
          </a:blip>
          <a:srcRect t="4662" r="4662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6"/>
          <p:cNvPicPr preferRelativeResize="0"/>
          <p:nvPr userDrawn="1"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9269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54D3-BC0B-48C9-A4DF-435C34F7FAB6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7355-E72C-46A5-B0B1-F3E329B6D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442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54D3-BC0B-48C9-A4DF-435C34F7FAB6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7355-E72C-46A5-B0B1-F3E329B6D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172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54D3-BC0B-48C9-A4DF-435C34F7FAB6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7355-E72C-46A5-B0B1-F3E329B6D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951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54D3-BC0B-48C9-A4DF-435C34F7FAB6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7355-E72C-46A5-B0B1-F3E329B6D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687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54D3-BC0B-48C9-A4DF-435C34F7FAB6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7355-E72C-46A5-B0B1-F3E329B6D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401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54D3-BC0B-48C9-A4DF-435C34F7FAB6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7355-E72C-46A5-B0B1-F3E329B6D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658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54D3-BC0B-48C9-A4DF-435C34F7FAB6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7355-E72C-46A5-B0B1-F3E329B6D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997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54D3-BC0B-48C9-A4DF-435C34F7FAB6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07355-E72C-46A5-B0B1-F3E329B6D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758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754D3-BC0B-48C9-A4DF-435C34F7FAB6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07355-E72C-46A5-B0B1-F3E329B6D8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796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4.png"/><Relationship Id="rId7" Type="http://schemas.openxmlformats.org/officeDocument/2006/relationships/image" Target="../media/image2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4.pn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jpg"/><Relationship Id="rId11" Type="http://schemas.openxmlformats.org/officeDocument/2006/relationships/image" Target="../media/image14.jpeg"/><Relationship Id="rId5" Type="http://schemas.openxmlformats.org/officeDocument/2006/relationships/image" Target="../media/image6.png"/><Relationship Id="rId10" Type="http://schemas.openxmlformats.org/officeDocument/2006/relationships/image" Target="../media/image13.jpeg"/><Relationship Id="rId4" Type="http://schemas.openxmlformats.org/officeDocument/2006/relationships/image" Target="../media/image5.pn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4.pn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4.png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7" name="Google Shape;997;p72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0" name="Google Shape;1000;p72"/>
          <p:cNvPicPr preferRelativeResize="0"/>
          <p:nvPr/>
        </p:nvPicPr>
        <p:blipFill>
          <a:blip r:embed="rId4">
            <a:alphaModFix/>
          </a:blip>
          <a:srcRect l="33903" t="2293" b="2866"/>
          <a:stretch>
            <a:fillRect/>
          </a:stretch>
        </p:blipFill>
        <p:spPr>
          <a:xfrm rot="-5400000">
            <a:off x="4459154" y="1555315"/>
            <a:ext cx="843533" cy="9761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1" name="Google Shape;1001;p72"/>
          <p:cNvPicPr preferRelativeResize="0"/>
          <p:nvPr/>
        </p:nvPicPr>
        <p:blipFill rotWithShape="1">
          <a:blip r:embed="rId5">
            <a:alphaModFix/>
          </a:blip>
          <a:srcRect l="51224" t="32441"/>
          <a:stretch/>
        </p:blipFill>
        <p:spPr>
          <a:xfrm>
            <a:off x="8358617" y="3816631"/>
            <a:ext cx="3833383" cy="30413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1" name="Google Shape;1091;p72"/>
          <p:cNvGrpSpPr/>
          <p:nvPr/>
        </p:nvGrpSpPr>
        <p:grpSpPr>
          <a:xfrm>
            <a:off x="10275308" y="5332027"/>
            <a:ext cx="1583905" cy="1277023"/>
            <a:chOff x="4187925" y="2667350"/>
            <a:chExt cx="877100" cy="623550"/>
          </a:xfrm>
        </p:grpSpPr>
        <p:sp>
          <p:nvSpPr>
            <p:cNvPr id="1092" name="Google Shape;1092;p72"/>
            <p:cNvSpPr/>
            <p:nvPr/>
          </p:nvSpPr>
          <p:spPr>
            <a:xfrm>
              <a:off x="4187925" y="3018850"/>
              <a:ext cx="877100" cy="272050"/>
            </a:xfrm>
            <a:custGeom>
              <a:avLst/>
              <a:gdLst/>
              <a:ahLst/>
              <a:cxnLst/>
              <a:rect l="l" t="t" r="r" b="b"/>
              <a:pathLst>
                <a:path w="35084" h="10882" extrusionOk="0">
                  <a:moveTo>
                    <a:pt x="26322" y="1507"/>
                  </a:moveTo>
                  <a:lnTo>
                    <a:pt x="26322" y="1507"/>
                  </a:lnTo>
                  <a:cubicBezTo>
                    <a:pt x="26321" y="1507"/>
                    <a:pt x="26322" y="1507"/>
                    <a:pt x="26322" y="1507"/>
                  </a:cubicBezTo>
                  <a:lnTo>
                    <a:pt x="26322" y="1507"/>
                  </a:lnTo>
                  <a:close/>
                  <a:moveTo>
                    <a:pt x="1863" y="1"/>
                  </a:moveTo>
                  <a:lnTo>
                    <a:pt x="1779" y="106"/>
                  </a:lnTo>
                  <a:cubicBezTo>
                    <a:pt x="0" y="2365"/>
                    <a:pt x="189" y="5525"/>
                    <a:pt x="1779" y="7847"/>
                  </a:cubicBezTo>
                  <a:lnTo>
                    <a:pt x="1842" y="7931"/>
                  </a:lnTo>
                  <a:lnTo>
                    <a:pt x="1946" y="7952"/>
                  </a:lnTo>
                  <a:lnTo>
                    <a:pt x="14312" y="9458"/>
                  </a:lnTo>
                  <a:cubicBezTo>
                    <a:pt x="18434" y="9940"/>
                    <a:pt x="22577" y="10421"/>
                    <a:pt x="26699" y="10881"/>
                  </a:cubicBezTo>
                  <a:cubicBezTo>
                    <a:pt x="26741" y="10881"/>
                    <a:pt x="30612" y="10191"/>
                    <a:pt x="30632" y="10191"/>
                  </a:cubicBezTo>
                  <a:lnTo>
                    <a:pt x="34524" y="9479"/>
                  </a:lnTo>
                  <a:lnTo>
                    <a:pt x="34503" y="9479"/>
                  </a:lnTo>
                  <a:cubicBezTo>
                    <a:pt x="34629" y="9479"/>
                    <a:pt x="34734" y="9375"/>
                    <a:pt x="34796" y="9270"/>
                  </a:cubicBezTo>
                  <a:cubicBezTo>
                    <a:pt x="35084" y="8470"/>
                    <a:pt x="34526" y="7951"/>
                    <a:pt x="33754" y="7951"/>
                  </a:cubicBezTo>
                  <a:cubicBezTo>
                    <a:pt x="33739" y="7951"/>
                    <a:pt x="33724" y="7952"/>
                    <a:pt x="33708" y="7952"/>
                  </a:cubicBezTo>
                  <a:cubicBezTo>
                    <a:pt x="32955" y="7952"/>
                    <a:pt x="32265" y="8224"/>
                    <a:pt x="31574" y="8349"/>
                  </a:cubicBezTo>
                  <a:cubicBezTo>
                    <a:pt x="30172" y="8663"/>
                    <a:pt x="28749" y="8873"/>
                    <a:pt x="27306" y="8956"/>
                  </a:cubicBezTo>
                  <a:cubicBezTo>
                    <a:pt x="28749" y="8893"/>
                    <a:pt x="30172" y="8747"/>
                    <a:pt x="31553" y="8475"/>
                  </a:cubicBezTo>
                  <a:cubicBezTo>
                    <a:pt x="32244" y="8349"/>
                    <a:pt x="32955" y="8119"/>
                    <a:pt x="33666" y="8119"/>
                  </a:cubicBezTo>
                  <a:cubicBezTo>
                    <a:pt x="34190" y="8119"/>
                    <a:pt x="34713" y="8370"/>
                    <a:pt x="34608" y="8956"/>
                  </a:cubicBezTo>
                  <a:cubicBezTo>
                    <a:pt x="34608" y="9095"/>
                    <a:pt x="34533" y="9272"/>
                    <a:pt x="34436" y="9272"/>
                  </a:cubicBezTo>
                  <a:cubicBezTo>
                    <a:pt x="34430" y="9272"/>
                    <a:pt x="34425" y="9271"/>
                    <a:pt x="34420" y="9270"/>
                  </a:cubicBezTo>
                  <a:lnTo>
                    <a:pt x="30528" y="9898"/>
                  </a:lnTo>
                  <a:cubicBezTo>
                    <a:pt x="30568" y="9898"/>
                    <a:pt x="26783" y="10513"/>
                    <a:pt x="26671" y="10546"/>
                  </a:cubicBezTo>
                  <a:lnTo>
                    <a:pt x="26671" y="10546"/>
                  </a:lnTo>
                  <a:cubicBezTo>
                    <a:pt x="19488" y="9630"/>
                    <a:pt x="9367" y="8362"/>
                    <a:pt x="2054" y="7484"/>
                  </a:cubicBezTo>
                  <a:lnTo>
                    <a:pt x="2054" y="7484"/>
                  </a:lnTo>
                  <a:cubicBezTo>
                    <a:pt x="710" y="5376"/>
                    <a:pt x="531" y="2563"/>
                    <a:pt x="2031" y="508"/>
                  </a:cubicBezTo>
                  <a:lnTo>
                    <a:pt x="2031" y="508"/>
                  </a:lnTo>
                  <a:lnTo>
                    <a:pt x="18183" y="1194"/>
                  </a:lnTo>
                  <a:lnTo>
                    <a:pt x="26322" y="1507"/>
                  </a:lnTo>
                  <a:lnTo>
                    <a:pt x="26322" y="1507"/>
                  </a:lnTo>
                  <a:cubicBezTo>
                    <a:pt x="26376" y="1506"/>
                    <a:pt x="34246" y="1448"/>
                    <a:pt x="34402" y="1425"/>
                  </a:cubicBezTo>
                  <a:lnTo>
                    <a:pt x="34402" y="1425"/>
                  </a:lnTo>
                  <a:cubicBezTo>
                    <a:pt x="34649" y="1553"/>
                    <a:pt x="34544" y="2031"/>
                    <a:pt x="34315" y="2156"/>
                  </a:cubicBezTo>
                  <a:cubicBezTo>
                    <a:pt x="34064" y="2344"/>
                    <a:pt x="33687" y="2344"/>
                    <a:pt x="33332" y="2344"/>
                  </a:cubicBezTo>
                  <a:cubicBezTo>
                    <a:pt x="32599" y="2344"/>
                    <a:pt x="31888" y="2365"/>
                    <a:pt x="31156" y="2386"/>
                  </a:cubicBezTo>
                  <a:cubicBezTo>
                    <a:pt x="29712" y="2449"/>
                    <a:pt x="28268" y="2554"/>
                    <a:pt x="26845" y="2658"/>
                  </a:cubicBezTo>
                  <a:cubicBezTo>
                    <a:pt x="28310" y="2595"/>
                    <a:pt x="29733" y="2512"/>
                    <a:pt x="31177" y="2491"/>
                  </a:cubicBezTo>
                  <a:lnTo>
                    <a:pt x="33353" y="2491"/>
                  </a:lnTo>
                  <a:cubicBezTo>
                    <a:pt x="33419" y="2494"/>
                    <a:pt x="33491" y="2496"/>
                    <a:pt x="33566" y="2496"/>
                  </a:cubicBezTo>
                  <a:cubicBezTo>
                    <a:pt x="34077" y="2496"/>
                    <a:pt x="34723" y="2403"/>
                    <a:pt x="34796" y="1800"/>
                  </a:cubicBezTo>
                  <a:cubicBezTo>
                    <a:pt x="34838" y="1591"/>
                    <a:pt x="34734" y="1277"/>
                    <a:pt x="34503" y="1235"/>
                  </a:cubicBezTo>
                  <a:cubicBezTo>
                    <a:pt x="34038" y="1241"/>
                    <a:pt x="33559" y="1243"/>
                    <a:pt x="33068" y="1243"/>
                  </a:cubicBezTo>
                  <a:cubicBezTo>
                    <a:pt x="23948" y="1243"/>
                    <a:pt x="10744" y="358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3" name="Google Shape;1093;p72"/>
            <p:cNvSpPr/>
            <p:nvPr/>
          </p:nvSpPr>
          <p:spPr>
            <a:xfrm>
              <a:off x="5006025" y="3090525"/>
              <a:ext cx="18875" cy="129225"/>
            </a:xfrm>
            <a:custGeom>
              <a:avLst/>
              <a:gdLst/>
              <a:ahLst/>
              <a:cxnLst/>
              <a:rect l="l" t="t" r="r" b="b"/>
              <a:pathLst>
                <a:path w="755" h="5169" extrusionOk="0">
                  <a:moveTo>
                    <a:pt x="503" y="0"/>
                  </a:moveTo>
                  <a:lnTo>
                    <a:pt x="503" y="0"/>
                  </a:lnTo>
                  <a:cubicBezTo>
                    <a:pt x="22" y="754"/>
                    <a:pt x="22" y="1716"/>
                    <a:pt x="1" y="2637"/>
                  </a:cubicBezTo>
                  <a:cubicBezTo>
                    <a:pt x="1" y="3495"/>
                    <a:pt x="126" y="4499"/>
                    <a:pt x="754" y="5169"/>
                  </a:cubicBezTo>
                  <a:cubicBezTo>
                    <a:pt x="336" y="4353"/>
                    <a:pt x="252" y="3495"/>
                    <a:pt x="252" y="2616"/>
                  </a:cubicBezTo>
                  <a:cubicBezTo>
                    <a:pt x="252" y="1716"/>
                    <a:pt x="210" y="837"/>
                    <a:pt x="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4" name="Google Shape;1094;p72"/>
            <p:cNvSpPr/>
            <p:nvPr/>
          </p:nvSpPr>
          <p:spPr>
            <a:xfrm>
              <a:off x="4820850" y="3077450"/>
              <a:ext cx="49200" cy="202600"/>
            </a:xfrm>
            <a:custGeom>
              <a:avLst/>
              <a:gdLst/>
              <a:ahLst/>
              <a:cxnLst/>
              <a:rect l="l" t="t" r="r" b="b"/>
              <a:pathLst>
                <a:path w="1968" h="8104" extrusionOk="0">
                  <a:moveTo>
                    <a:pt x="1110" y="0"/>
                  </a:moveTo>
                  <a:lnTo>
                    <a:pt x="1110" y="0"/>
                  </a:lnTo>
                  <a:cubicBezTo>
                    <a:pt x="524" y="523"/>
                    <a:pt x="315" y="1360"/>
                    <a:pt x="231" y="2051"/>
                  </a:cubicBezTo>
                  <a:cubicBezTo>
                    <a:pt x="106" y="2783"/>
                    <a:pt x="1" y="3536"/>
                    <a:pt x="106" y="4352"/>
                  </a:cubicBezTo>
                  <a:cubicBezTo>
                    <a:pt x="147" y="5106"/>
                    <a:pt x="629" y="5922"/>
                    <a:pt x="1047" y="6508"/>
                  </a:cubicBezTo>
                  <a:cubicBezTo>
                    <a:pt x="1403" y="7031"/>
                    <a:pt x="1549" y="7889"/>
                    <a:pt x="733" y="8077"/>
                  </a:cubicBezTo>
                  <a:cubicBezTo>
                    <a:pt x="791" y="8095"/>
                    <a:pt x="850" y="8104"/>
                    <a:pt x="908" y="8104"/>
                  </a:cubicBezTo>
                  <a:cubicBezTo>
                    <a:pt x="1252" y="8104"/>
                    <a:pt x="1588" y="7810"/>
                    <a:pt x="1696" y="7470"/>
                  </a:cubicBezTo>
                  <a:cubicBezTo>
                    <a:pt x="1968" y="6675"/>
                    <a:pt x="1361" y="5901"/>
                    <a:pt x="1110" y="5252"/>
                  </a:cubicBezTo>
                  <a:cubicBezTo>
                    <a:pt x="712" y="4248"/>
                    <a:pt x="817" y="3202"/>
                    <a:pt x="817" y="2135"/>
                  </a:cubicBezTo>
                  <a:cubicBezTo>
                    <a:pt x="817" y="1402"/>
                    <a:pt x="817" y="691"/>
                    <a:pt x="1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5" name="Google Shape;1095;p72"/>
            <p:cNvSpPr/>
            <p:nvPr/>
          </p:nvSpPr>
          <p:spPr>
            <a:xfrm>
              <a:off x="4878400" y="3197750"/>
              <a:ext cx="140725" cy="10875"/>
            </a:xfrm>
            <a:custGeom>
              <a:avLst/>
              <a:gdLst/>
              <a:ahLst/>
              <a:cxnLst/>
              <a:rect l="l" t="t" r="r" b="b"/>
              <a:pathLst>
                <a:path w="5629" h="435" extrusionOk="0">
                  <a:moveTo>
                    <a:pt x="5629" y="1"/>
                  </a:moveTo>
                  <a:cubicBezTo>
                    <a:pt x="3746" y="64"/>
                    <a:pt x="1884" y="168"/>
                    <a:pt x="0" y="336"/>
                  </a:cubicBezTo>
                  <a:cubicBezTo>
                    <a:pt x="601" y="402"/>
                    <a:pt x="1208" y="435"/>
                    <a:pt x="1814" y="435"/>
                  </a:cubicBezTo>
                  <a:cubicBezTo>
                    <a:pt x="3110" y="435"/>
                    <a:pt x="4403" y="286"/>
                    <a:pt x="5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6" name="Google Shape;1096;p72"/>
            <p:cNvSpPr/>
            <p:nvPr/>
          </p:nvSpPr>
          <p:spPr>
            <a:xfrm>
              <a:off x="4868450" y="3161675"/>
              <a:ext cx="140750" cy="10975"/>
            </a:xfrm>
            <a:custGeom>
              <a:avLst/>
              <a:gdLst/>
              <a:ahLst/>
              <a:cxnLst/>
              <a:rect l="l" t="t" r="r" b="b"/>
              <a:pathLst>
                <a:path w="5630" h="439" extrusionOk="0">
                  <a:moveTo>
                    <a:pt x="5629" y="0"/>
                  </a:moveTo>
                  <a:lnTo>
                    <a:pt x="5629" y="0"/>
                  </a:lnTo>
                  <a:cubicBezTo>
                    <a:pt x="3746" y="84"/>
                    <a:pt x="1884" y="167"/>
                    <a:pt x="1" y="335"/>
                  </a:cubicBezTo>
                  <a:cubicBezTo>
                    <a:pt x="622" y="404"/>
                    <a:pt x="1247" y="439"/>
                    <a:pt x="1872" y="439"/>
                  </a:cubicBezTo>
                  <a:cubicBezTo>
                    <a:pt x="3142" y="439"/>
                    <a:pt x="4409" y="295"/>
                    <a:pt x="5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7" name="Google Shape;1097;p72"/>
            <p:cNvSpPr/>
            <p:nvPr/>
          </p:nvSpPr>
          <p:spPr>
            <a:xfrm>
              <a:off x="4868450" y="3128700"/>
              <a:ext cx="140750" cy="11750"/>
            </a:xfrm>
            <a:custGeom>
              <a:avLst/>
              <a:gdLst/>
              <a:ahLst/>
              <a:cxnLst/>
              <a:rect l="l" t="t" r="r" b="b"/>
              <a:pathLst>
                <a:path w="5630" h="470" extrusionOk="0">
                  <a:moveTo>
                    <a:pt x="5629" y="1"/>
                  </a:moveTo>
                  <a:lnTo>
                    <a:pt x="5629" y="1"/>
                  </a:lnTo>
                  <a:cubicBezTo>
                    <a:pt x="3746" y="85"/>
                    <a:pt x="1884" y="189"/>
                    <a:pt x="1" y="357"/>
                  </a:cubicBezTo>
                  <a:cubicBezTo>
                    <a:pt x="616" y="432"/>
                    <a:pt x="1236" y="469"/>
                    <a:pt x="1855" y="469"/>
                  </a:cubicBezTo>
                  <a:cubicBezTo>
                    <a:pt x="3131" y="469"/>
                    <a:pt x="4404" y="311"/>
                    <a:pt x="5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8" name="Google Shape;1098;p72"/>
            <p:cNvSpPr/>
            <p:nvPr/>
          </p:nvSpPr>
          <p:spPr>
            <a:xfrm>
              <a:off x="4844925" y="3100425"/>
              <a:ext cx="75350" cy="7250"/>
            </a:xfrm>
            <a:custGeom>
              <a:avLst/>
              <a:gdLst/>
              <a:ahLst/>
              <a:cxnLst/>
              <a:rect l="l" t="t" r="r" b="b"/>
              <a:pathLst>
                <a:path w="3014" h="290" extrusionOk="0">
                  <a:moveTo>
                    <a:pt x="1790" y="1"/>
                  </a:moveTo>
                  <a:cubicBezTo>
                    <a:pt x="1192" y="1"/>
                    <a:pt x="600" y="49"/>
                    <a:pt x="0" y="148"/>
                  </a:cubicBezTo>
                  <a:cubicBezTo>
                    <a:pt x="448" y="242"/>
                    <a:pt x="899" y="289"/>
                    <a:pt x="1350" y="289"/>
                  </a:cubicBezTo>
                  <a:cubicBezTo>
                    <a:pt x="1910" y="289"/>
                    <a:pt x="2468" y="216"/>
                    <a:pt x="3013" y="65"/>
                  </a:cubicBezTo>
                  <a:cubicBezTo>
                    <a:pt x="2600" y="23"/>
                    <a:pt x="2194" y="1"/>
                    <a:pt x="17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9" name="Google Shape;1099;p72"/>
            <p:cNvSpPr/>
            <p:nvPr/>
          </p:nvSpPr>
          <p:spPr>
            <a:xfrm>
              <a:off x="4791050" y="3052850"/>
              <a:ext cx="28800" cy="227575"/>
            </a:xfrm>
            <a:custGeom>
              <a:avLst/>
              <a:gdLst/>
              <a:ahLst/>
              <a:cxnLst/>
              <a:rect l="l" t="t" r="r" b="b"/>
              <a:pathLst>
                <a:path w="1152" h="9103" extrusionOk="0">
                  <a:moveTo>
                    <a:pt x="1109" y="1"/>
                  </a:moveTo>
                  <a:cubicBezTo>
                    <a:pt x="0" y="2554"/>
                    <a:pt x="21" y="5441"/>
                    <a:pt x="565" y="8098"/>
                  </a:cubicBezTo>
                  <a:cubicBezTo>
                    <a:pt x="670" y="8475"/>
                    <a:pt x="816" y="8873"/>
                    <a:pt x="1151" y="9103"/>
                  </a:cubicBezTo>
                  <a:cubicBezTo>
                    <a:pt x="879" y="8831"/>
                    <a:pt x="753" y="8433"/>
                    <a:pt x="691" y="8057"/>
                  </a:cubicBezTo>
                  <a:cubicBezTo>
                    <a:pt x="335" y="5399"/>
                    <a:pt x="293" y="2616"/>
                    <a:pt x="1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0" name="Google Shape;1100;p72"/>
            <p:cNvSpPr/>
            <p:nvPr/>
          </p:nvSpPr>
          <p:spPr>
            <a:xfrm>
              <a:off x="4762275" y="3052850"/>
              <a:ext cx="29325" cy="227575"/>
            </a:xfrm>
            <a:custGeom>
              <a:avLst/>
              <a:gdLst/>
              <a:ahLst/>
              <a:cxnLst/>
              <a:rect l="l" t="t" r="r" b="b"/>
              <a:pathLst>
                <a:path w="1173" h="9103" extrusionOk="0">
                  <a:moveTo>
                    <a:pt x="1151" y="1"/>
                  </a:moveTo>
                  <a:lnTo>
                    <a:pt x="1151" y="1"/>
                  </a:lnTo>
                  <a:cubicBezTo>
                    <a:pt x="0" y="2554"/>
                    <a:pt x="42" y="5441"/>
                    <a:pt x="586" y="8098"/>
                  </a:cubicBezTo>
                  <a:cubicBezTo>
                    <a:pt x="691" y="8475"/>
                    <a:pt x="858" y="8873"/>
                    <a:pt x="1172" y="9103"/>
                  </a:cubicBezTo>
                  <a:cubicBezTo>
                    <a:pt x="900" y="8831"/>
                    <a:pt x="775" y="8433"/>
                    <a:pt x="733" y="8057"/>
                  </a:cubicBezTo>
                  <a:cubicBezTo>
                    <a:pt x="356" y="5399"/>
                    <a:pt x="335" y="2616"/>
                    <a:pt x="1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1" name="Google Shape;1101;p72"/>
            <p:cNvSpPr/>
            <p:nvPr/>
          </p:nvSpPr>
          <p:spPr>
            <a:xfrm>
              <a:off x="4741875" y="3052350"/>
              <a:ext cx="28800" cy="227550"/>
            </a:xfrm>
            <a:custGeom>
              <a:avLst/>
              <a:gdLst/>
              <a:ahLst/>
              <a:cxnLst/>
              <a:rect l="l" t="t" r="r" b="b"/>
              <a:pathLst>
                <a:path w="1152" h="9102" extrusionOk="0">
                  <a:moveTo>
                    <a:pt x="1130" y="0"/>
                  </a:moveTo>
                  <a:lnTo>
                    <a:pt x="1130" y="0"/>
                  </a:lnTo>
                  <a:cubicBezTo>
                    <a:pt x="0" y="2511"/>
                    <a:pt x="21" y="5419"/>
                    <a:pt x="565" y="8077"/>
                  </a:cubicBezTo>
                  <a:cubicBezTo>
                    <a:pt x="670" y="8474"/>
                    <a:pt x="837" y="8872"/>
                    <a:pt x="1151" y="9102"/>
                  </a:cubicBezTo>
                  <a:cubicBezTo>
                    <a:pt x="879" y="8809"/>
                    <a:pt x="754" y="8432"/>
                    <a:pt x="691" y="8056"/>
                  </a:cubicBezTo>
                  <a:cubicBezTo>
                    <a:pt x="335" y="5398"/>
                    <a:pt x="314" y="2616"/>
                    <a:pt x="11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2" name="Google Shape;1102;p72"/>
            <p:cNvSpPr/>
            <p:nvPr/>
          </p:nvSpPr>
          <p:spPr>
            <a:xfrm>
              <a:off x="4724600" y="3052350"/>
              <a:ext cx="29850" cy="227550"/>
            </a:xfrm>
            <a:custGeom>
              <a:avLst/>
              <a:gdLst/>
              <a:ahLst/>
              <a:cxnLst/>
              <a:rect l="l" t="t" r="r" b="b"/>
              <a:pathLst>
                <a:path w="1194" h="9102" extrusionOk="0">
                  <a:moveTo>
                    <a:pt x="1152" y="0"/>
                  </a:moveTo>
                  <a:lnTo>
                    <a:pt x="1152" y="0"/>
                  </a:lnTo>
                  <a:cubicBezTo>
                    <a:pt x="1" y="2511"/>
                    <a:pt x="64" y="5419"/>
                    <a:pt x="608" y="8077"/>
                  </a:cubicBezTo>
                  <a:cubicBezTo>
                    <a:pt x="712" y="8474"/>
                    <a:pt x="859" y="8872"/>
                    <a:pt x="1194" y="9102"/>
                  </a:cubicBezTo>
                  <a:cubicBezTo>
                    <a:pt x="922" y="8809"/>
                    <a:pt x="796" y="8432"/>
                    <a:pt x="733" y="8056"/>
                  </a:cubicBezTo>
                  <a:cubicBezTo>
                    <a:pt x="378" y="5398"/>
                    <a:pt x="336" y="2616"/>
                    <a:pt x="1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3" name="Google Shape;1103;p72"/>
            <p:cNvSpPr/>
            <p:nvPr/>
          </p:nvSpPr>
          <p:spPr>
            <a:xfrm>
              <a:off x="4543100" y="3038225"/>
              <a:ext cx="28275" cy="217100"/>
            </a:xfrm>
            <a:custGeom>
              <a:avLst/>
              <a:gdLst/>
              <a:ahLst/>
              <a:cxnLst/>
              <a:rect l="l" t="t" r="r" b="b"/>
              <a:pathLst>
                <a:path w="1131" h="8684" extrusionOk="0">
                  <a:moveTo>
                    <a:pt x="1068" y="0"/>
                  </a:moveTo>
                  <a:cubicBezTo>
                    <a:pt x="0" y="2406"/>
                    <a:pt x="21" y="5168"/>
                    <a:pt x="565" y="7700"/>
                  </a:cubicBezTo>
                  <a:cubicBezTo>
                    <a:pt x="649" y="8077"/>
                    <a:pt x="796" y="8432"/>
                    <a:pt x="1130" y="8683"/>
                  </a:cubicBezTo>
                  <a:cubicBezTo>
                    <a:pt x="858" y="8411"/>
                    <a:pt x="733" y="8035"/>
                    <a:pt x="670" y="7679"/>
                  </a:cubicBezTo>
                  <a:cubicBezTo>
                    <a:pt x="335" y="5126"/>
                    <a:pt x="314" y="2469"/>
                    <a:pt x="1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4" name="Google Shape;1104;p72"/>
            <p:cNvSpPr/>
            <p:nvPr/>
          </p:nvSpPr>
          <p:spPr>
            <a:xfrm>
              <a:off x="4510150" y="3041350"/>
              <a:ext cx="27750" cy="210300"/>
            </a:xfrm>
            <a:custGeom>
              <a:avLst/>
              <a:gdLst/>
              <a:ahLst/>
              <a:cxnLst/>
              <a:rect l="l" t="t" r="r" b="b"/>
              <a:pathLst>
                <a:path w="1110" h="8412" extrusionOk="0">
                  <a:moveTo>
                    <a:pt x="1046" y="1"/>
                  </a:moveTo>
                  <a:cubicBezTo>
                    <a:pt x="0" y="2323"/>
                    <a:pt x="42" y="5022"/>
                    <a:pt x="565" y="7470"/>
                  </a:cubicBezTo>
                  <a:cubicBezTo>
                    <a:pt x="670" y="7847"/>
                    <a:pt x="816" y="8203"/>
                    <a:pt x="1109" y="8412"/>
                  </a:cubicBezTo>
                  <a:cubicBezTo>
                    <a:pt x="607" y="7868"/>
                    <a:pt x="628" y="7052"/>
                    <a:pt x="565" y="6382"/>
                  </a:cubicBezTo>
                  <a:cubicBezTo>
                    <a:pt x="356" y="4227"/>
                    <a:pt x="398" y="2072"/>
                    <a:pt x="10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5" name="Google Shape;1105;p72"/>
            <p:cNvSpPr/>
            <p:nvPr/>
          </p:nvSpPr>
          <p:spPr>
            <a:xfrm>
              <a:off x="4325500" y="3031425"/>
              <a:ext cx="25125" cy="192500"/>
            </a:xfrm>
            <a:custGeom>
              <a:avLst/>
              <a:gdLst/>
              <a:ahLst/>
              <a:cxnLst/>
              <a:rect l="l" t="t" r="r" b="b"/>
              <a:pathLst>
                <a:path w="1005" h="7700" extrusionOk="0">
                  <a:moveTo>
                    <a:pt x="1005" y="0"/>
                  </a:moveTo>
                  <a:cubicBezTo>
                    <a:pt x="272" y="2302"/>
                    <a:pt x="0" y="4896"/>
                    <a:pt x="774" y="7240"/>
                  </a:cubicBezTo>
                  <a:cubicBezTo>
                    <a:pt x="837" y="7386"/>
                    <a:pt x="900" y="7533"/>
                    <a:pt x="963" y="7700"/>
                  </a:cubicBezTo>
                  <a:cubicBezTo>
                    <a:pt x="942" y="7533"/>
                    <a:pt x="900" y="7386"/>
                    <a:pt x="858" y="7219"/>
                  </a:cubicBezTo>
                  <a:cubicBezTo>
                    <a:pt x="335" y="4833"/>
                    <a:pt x="628" y="2385"/>
                    <a:pt x="10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6" name="Google Shape;1106;p72"/>
            <p:cNvSpPr/>
            <p:nvPr/>
          </p:nvSpPr>
          <p:spPr>
            <a:xfrm>
              <a:off x="4305100" y="3032975"/>
              <a:ext cx="25650" cy="192000"/>
            </a:xfrm>
            <a:custGeom>
              <a:avLst/>
              <a:gdLst/>
              <a:ahLst/>
              <a:cxnLst/>
              <a:rect l="l" t="t" r="r" b="b"/>
              <a:pathLst>
                <a:path w="1026" h="7680" extrusionOk="0">
                  <a:moveTo>
                    <a:pt x="1025" y="1"/>
                  </a:moveTo>
                  <a:lnTo>
                    <a:pt x="1025" y="1"/>
                  </a:lnTo>
                  <a:cubicBezTo>
                    <a:pt x="293" y="2323"/>
                    <a:pt x="0" y="4918"/>
                    <a:pt x="774" y="7240"/>
                  </a:cubicBezTo>
                  <a:cubicBezTo>
                    <a:pt x="837" y="7366"/>
                    <a:pt x="900" y="7533"/>
                    <a:pt x="963" y="7680"/>
                  </a:cubicBezTo>
                  <a:cubicBezTo>
                    <a:pt x="942" y="7533"/>
                    <a:pt x="900" y="7366"/>
                    <a:pt x="858" y="7220"/>
                  </a:cubicBezTo>
                  <a:cubicBezTo>
                    <a:pt x="335" y="4834"/>
                    <a:pt x="628" y="2365"/>
                    <a:pt x="10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7" name="Google Shape;1107;p72"/>
            <p:cNvSpPr/>
            <p:nvPr/>
          </p:nvSpPr>
          <p:spPr>
            <a:xfrm>
              <a:off x="4242850" y="3027750"/>
              <a:ext cx="30875" cy="190950"/>
            </a:xfrm>
            <a:custGeom>
              <a:avLst/>
              <a:gdLst/>
              <a:ahLst/>
              <a:cxnLst/>
              <a:rect l="l" t="t" r="r" b="b"/>
              <a:pathLst>
                <a:path w="1235" h="7638" extrusionOk="0">
                  <a:moveTo>
                    <a:pt x="1235" y="1"/>
                  </a:moveTo>
                  <a:lnTo>
                    <a:pt x="1235" y="1"/>
                  </a:lnTo>
                  <a:cubicBezTo>
                    <a:pt x="293" y="2219"/>
                    <a:pt x="0" y="4834"/>
                    <a:pt x="712" y="7177"/>
                  </a:cubicBezTo>
                  <a:cubicBezTo>
                    <a:pt x="754" y="7324"/>
                    <a:pt x="837" y="7470"/>
                    <a:pt x="900" y="7638"/>
                  </a:cubicBezTo>
                  <a:cubicBezTo>
                    <a:pt x="858" y="7470"/>
                    <a:pt x="816" y="7324"/>
                    <a:pt x="795" y="7157"/>
                  </a:cubicBezTo>
                  <a:cubicBezTo>
                    <a:pt x="335" y="4771"/>
                    <a:pt x="628" y="2323"/>
                    <a:pt x="12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8" name="Google Shape;1108;p72"/>
            <p:cNvSpPr/>
            <p:nvPr/>
          </p:nvSpPr>
          <p:spPr>
            <a:xfrm>
              <a:off x="4231325" y="3026700"/>
              <a:ext cx="27225" cy="95225"/>
            </a:xfrm>
            <a:custGeom>
              <a:avLst/>
              <a:gdLst/>
              <a:ahLst/>
              <a:cxnLst/>
              <a:rect l="l" t="t" r="r" b="b"/>
              <a:pathLst>
                <a:path w="1089" h="3809" extrusionOk="0">
                  <a:moveTo>
                    <a:pt x="1089" y="1"/>
                  </a:moveTo>
                  <a:cubicBezTo>
                    <a:pt x="273" y="1047"/>
                    <a:pt x="1" y="2491"/>
                    <a:pt x="252" y="3809"/>
                  </a:cubicBezTo>
                  <a:cubicBezTo>
                    <a:pt x="336" y="2491"/>
                    <a:pt x="587" y="1214"/>
                    <a:pt x="10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9" name="Google Shape;1109;p72"/>
            <p:cNvSpPr/>
            <p:nvPr/>
          </p:nvSpPr>
          <p:spPr>
            <a:xfrm>
              <a:off x="4405525" y="2667350"/>
              <a:ext cx="654550" cy="209775"/>
            </a:xfrm>
            <a:custGeom>
              <a:avLst/>
              <a:gdLst/>
              <a:ahLst/>
              <a:cxnLst/>
              <a:rect l="l" t="t" r="r" b="b"/>
              <a:pathLst>
                <a:path w="26182" h="8391" extrusionOk="0">
                  <a:moveTo>
                    <a:pt x="17263" y="0"/>
                  </a:moveTo>
                  <a:cubicBezTo>
                    <a:pt x="15254" y="0"/>
                    <a:pt x="13266" y="21"/>
                    <a:pt x="11257" y="21"/>
                  </a:cubicBezTo>
                  <a:cubicBezTo>
                    <a:pt x="9249" y="42"/>
                    <a:pt x="7261" y="21"/>
                    <a:pt x="5231" y="84"/>
                  </a:cubicBezTo>
                  <a:cubicBezTo>
                    <a:pt x="3850" y="147"/>
                    <a:pt x="2407" y="105"/>
                    <a:pt x="1109" y="607"/>
                  </a:cubicBezTo>
                  <a:cubicBezTo>
                    <a:pt x="1" y="921"/>
                    <a:pt x="398" y="7219"/>
                    <a:pt x="419" y="8391"/>
                  </a:cubicBezTo>
                  <a:cubicBezTo>
                    <a:pt x="524" y="6466"/>
                    <a:pt x="461" y="4373"/>
                    <a:pt x="691" y="2344"/>
                  </a:cubicBezTo>
                  <a:cubicBezTo>
                    <a:pt x="733" y="1883"/>
                    <a:pt x="796" y="1360"/>
                    <a:pt x="1005" y="942"/>
                  </a:cubicBezTo>
                  <a:cubicBezTo>
                    <a:pt x="1047" y="858"/>
                    <a:pt x="1130" y="816"/>
                    <a:pt x="1235" y="754"/>
                  </a:cubicBezTo>
                  <a:cubicBezTo>
                    <a:pt x="2511" y="314"/>
                    <a:pt x="3934" y="335"/>
                    <a:pt x="5273" y="210"/>
                  </a:cubicBezTo>
                  <a:cubicBezTo>
                    <a:pt x="6836" y="127"/>
                    <a:pt x="8412" y="71"/>
                    <a:pt x="9981" y="71"/>
                  </a:cubicBezTo>
                  <a:cubicBezTo>
                    <a:pt x="10407" y="71"/>
                    <a:pt x="10833" y="75"/>
                    <a:pt x="11257" y="84"/>
                  </a:cubicBezTo>
                  <a:cubicBezTo>
                    <a:pt x="13245" y="84"/>
                    <a:pt x="15338" y="126"/>
                    <a:pt x="17242" y="189"/>
                  </a:cubicBezTo>
                  <a:cubicBezTo>
                    <a:pt x="20045" y="708"/>
                    <a:pt x="22807" y="1433"/>
                    <a:pt x="25507" y="2323"/>
                  </a:cubicBezTo>
                  <a:lnTo>
                    <a:pt x="25507" y="2323"/>
                  </a:lnTo>
                  <a:cubicBezTo>
                    <a:pt x="25716" y="2532"/>
                    <a:pt x="25925" y="2825"/>
                    <a:pt x="25695" y="3076"/>
                  </a:cubicBezTo>
                  <a:cubicBezTo>
                    <a:pt x="25609" y="3185"/>
                    <a:pt x="25507" y="3221"/>
                    <a:pt x="25396" y="3221"/>
                  </a:cubicBezTo>
                  <a:cubicBezTo>
                    <a:pt x="25207" y="3221"/>
                    <a:pt x="24993" y="3116"/>
                    <a:pt x="24795" y="3076"/>
                  </a:cubicBezTo>
                  <a:cubicBezTo>
                    <a:pt x="23749" y="2804"/>
                    <a:pt x="21656" y="2239"/>
                    <a:pt x="20610" y="1988"/>
                  </a:cubicBezTo>
                  <a:cubicBezTo>
                    <a:pt x="19941" y="1821"/>
                    <a:pt x="19229" y="1632"/>
                    <a:pt x="18518" y="1507"/>
                  </a:cubicBezTo>
                  <a:lnTo>
                    <a:pt x="18518" y="1549"/>
                  </a:lnTo>
                  <a:cubicBezTo>
                    <a:pt x="19208" y="1716"/>
                    <a:pt x="19920" y="1904"/>
                    <a:pt x="20589" y="2114"/>
                  </a:cubicBezTo>
                  <a:cubicBezTo>
                    <a:pt x="21908" y="2490"/>
                    <a:pt x="24000" y="3076"/>
                    <a:pt x="25276" y="3453"/>
                  </a:cubicBezTo>
                  <a:cubicBezTo>
                    <a:pt x="25318" y="3463"/>
                    <a:pt x="25359" y="3467"/>
                    <a:pt x="25401" y="3467"/>
                  </a:cubicBezTo>
                  <a:cubicBezTo>
                    <a:pt x="25800" y="3467"/>
                    <a:pt x="26181" y="3035"/>
                    <a:pt x="26030" y="2637"/>
                  </a:cubicBezTo>
                  <a:cubicBezTo>
                    <a:pt x="25946" y="2427"/>
                    <a:pt x="25820" y="2302"/>
                    <a:pt x="25674" y="2134"/>
                  </a:cubicBezTo>
                  <a:lnTo>
                    <a:pt x="25632" y="2134"/>
                  </a:lnTo>
                  <a:cubicBezTo>
                    <a:pt x="22912" y="1193"/>
                    <a:pt x="20129" y="461"/>
                    <a:pt x="17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0" name="Google Shape;1110;p72"/>
            <p:cNvSpPr/>
            <p:nvPr/>
          </p:nvSpPr>
          <p:spPr>
            <a:xfrm>
              <a:off x="4867425" y="2875000"/>
              <a:ext cx="181000" cy="44500"/>
            </a:xfrm>
            <a:custGeom>
              <a:avLst/>
              <a:gdLst/>
              <a:ahLst/>
              <a:cxnLst/>
              <a:rect l="l" t="t" r="r" b="b"/>
              <a:pathLst>
                <a:path w="7240" h="1780" extrusionOk="0">
                  <a:moveTo>
                    <a:pt x="0" y="1"/>
                  </a:moveTo>
                  <a:cubicBezTo>
                    <a:pt x="544" y="398"/>
                    <a:pt x="1276" y="398"/>
                    <a:pt x="1967" y="461"/>
                  </a:cubicBezTo>
                  <a:cubicBezTo>
                    <a:pt x="3327" y="587"/>
                    <a:pt x="4645" y="691"/>
                    <a:pt x="6005" y="733"/>
                  </a:cubicBezTo>
                  <a:cubicBezTo>
                    <a:pt x="6486" y="775"/>
                    <a:pt x="7093" y="817"/>
                    <a:pt x="7156" y="1361"/>
                  </a:cubicBezTo>
                  <a:cubicBezTo>
                    <a:pt x="7177" y="1528"/>
                    <a:pt x="7135" y="1717"/>
                    <a:pt x="6989" y="1779"/>
                  </a:cubicBezTo>
                  <a:cubicBezTo>
                    <a:pt x="7156" y="1738"/>
                    <a:pt x="7240" y="1549"/>
                    <a:pt x="7240" y="1361"/>
                  </a:cubicBezTo>
                  <a:cubicBezTo>
                    <a:pt x="7240" y="775"/>
                    <a:pt x="6507" y="587"/>
                    <a:pt x="6047" y="566"/>
                  </a:cubicBezTo>
                  <a:cubicBezTo>
                    <a:pt x="4666" y="419"/>
                    <a:pt x="3348" y="315"/>
                    <a:pt x="1988" y="273"/>
                  </a:cubicBezTo>
                  <a:cubicBezTo>
                    <a:pt x="1297" y="252"/>
                    <a:pt x="628" y="294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1" name="Google Shape;1111;p72"/>
            <p:cNvSpPr/>
            <p:nvPr/>
          </p:nvSpPr>
          <p:spPr>
            <a:xfrm>
              <a:off x="5019625" y="2749475"/>
              <a:ext cx="16250" cy="145950"/>
            </a:xfrm>
            <a:custGeom>
              <a:avLst/>
              <a:gdLst/>
              <a:ahLst/>
              <a:cxnLst/>
              <a:rect l="l" t="t" r="r" b="b"/>
              <a:pathLst>
                <a:path w="650" h="5838" extrusionOk="0">
                  <a:moveTo>
                    <a:pt x="649" y="0"/>
                  </a:moveTo>
                  <a:cubicBezTo>
                    <a:pt x="1" y="1862"/>
                    <a:pt x="1" y="3955"/>
                    <a:pt x="649" y="5838"/>
                  </a:cubicBezTo>
                  <a:cubicBezTo>
                    <a:pt x="377" y="3871"/>
                    <a:pt x="377" y="1967"/>
                    <a:pt x="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2" name="Google Shape;1112;p72"/>
            <p:cNvSpPr/>
            <p:nvPr/>
          </p:nvSpPr>
          <p:spPr>
            <a:xfrm>
              <a:off x="4826100" y="2706475"/>
              <a:ext cx="38725" cy="167225"/>
            </a:xfrm>
            <a:custGeom>
              <a:avLst/>
              <a:gdLst/>
              <a:ahLst/>
              <a:cxnLst/>
              <a:rect l="l" t="t" r="r" b="b"/>
              <a:pathLst>
                <a:path w="1549" h="6689" extrusionOk="0">
                  <a:moveTo>
                    <a:pt x="1475" y="0"/>
                  </a:moveTo>
                  <a:cubicBezTo>
                    <a:pt x="828" y="0"/>
                    <a:pt x="707" y="1068"/>
                    <a:pt x="586" y="1532"/>
                  </a:cubicBezTo>
                  <a:cubicBezTo>
                    <a:pt x="335" y="2536"/>
                    <a:pt x="0" y="6093"/>
                    <a:pt x="1046" y="6595"/>
                  </a:cubicBezTo>
                  <a:cubicBezTo>
                    <a:pt x="1144" y="6656"/>
                    <a:pt x="1241" y="6689"/>
                    <a:pt x="1339" y="6689"/>
                  </a:cubicBezTo>
                  <a:cubicBezTo>
                    <a:pt x="1409" y="6689"/>
                    <a:pt x="1479" y="6672"/>
                    <a:pt x="1548" y="6637"/>
                  </a:cubicBezTo>
                  <a:cubicBezTo>
                    <a:pt x="858" y="6449"/>
                    <a:pt x="1025" y="5779"/>
                    <a:pt x="1046" y="5235"/>
                  </a:cubicBezTo>
                  <a:cubicBezTo>
                    <a:pt x="1088" y="4629"/>
                    <a:pt x="1130" y="4022"/>
                    <a:pt x="1151" y="3436"/>
                  </a:cubicBezTo>
                  <a:cubicBezTo>
                    <a:pt x="1172" y="2829"/>
                    <a:pt x="1172" y="2222"/>
                    <a:pt x="1214" y="1616"/>
                  </a:cubicBezTo>
                  <a:lnTo>
                    <a:pt x="1214" y="716"/>
                  </a:lnTo>
                  <a:cubicBezTo>
                    <a:pt x="1214" y="423"/>
                    <a:pt x="1235" y="109"/>
                    <a:pt x="1548" y="5"/>
                  </a:cubicBezTo>
                  <a:cubicBezTo>
                    <a:pt x="1523" y="2"/>
                    <a:pt x="1499" y="0"/>
                    <a:pt x="14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3" name="Google Shape;1113;p72"/>
            <p:cNvSpPr/>
            <p:nvPr/>
          </p:nvSpPr>
          <p:spPr>
            <a:xfrm>
              <a:off x="4809875" y="2669950"/>
              <a:ext cx="28800" cy="220250"/>
            </a:xfrm>
            <a:custGeom>
              <a:avLst/>
              <a:gdLst/>
              <a:ahLst/>
              <a:cxnLst/>
              <a:rect l="l" t="t" r="r" b="b"/>
              <a:pathLst>
                <a:path w="1152" h="8810" extrusionOk="0">
                  <a:moveTo>
                    <a:pt x="1151" y="1"/>
                  </a:moveTo>
                  <a:cubicBezTo>
                    <a:pt x="712" y="22"/>
                    <a:pt x="565" y="566"/>
                    <a:pt x="524" y="901"/>
                  </a:cubicBezTo>
                  <a:cubicBezTo>
                    <a:pt x="252" y="2051"/>
                    <a:pt x="126" y="3202"/>
                    <a:pt x="42" y="4353"/>
                  </a:cubicBezTo>
                  <a:cubicBezTo>
                    <a:pt x="0" y="5504"/>
                    <a:pt x="0" y="6696"/>
                    <a:pt x="126" y="7847"/>
                  </a:cubicBezTo>
                  <a:cubicBezTo>
                    <a:pt x="147" y="8203"/>
                    <a:pt x="314" y="8747"/>
                    <a:pt x="733" y="8810"/>
                  </a:cubicBezTo>
                  <a:cubicBezTo>
                    <a:pt x="356" y="8621"/>
                    <a:pt x="356" y="8182"/>
                    <a:pt x="356" y="7847"/>
                  </a:cubicBezTo>
                  <a:cubicBezTo>
                    <a:pt x="440" y="6194"/>
                    <a:pt x="565" y="3767"/>
                    <a:pt x="670" y="2114"/>
                  </a:cubicBezTo>
                  <a:lnTo>
                    <a:pt x="754" y="963"/>
                  </a:lnTo>
                  <a:cubicBezTo>
                    <a:pt x="754" y="608"/>
                    <a:pt x="754" y="147"/>
                    <a:pt x="1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4" name="Google Shape;1114;p72"/>
            <p:cNvSpPr/>
            <p:nvPr/>
          </p:nvSpPr>
          <p:spPr>
            <a:xfrm>
              <a:off x="4854850" y="2725025"/>
              <a:ext cx="39800" cy="8775"/>
            </a:xfrm>
            <a:custGeom>
              <a:avLst/>
              <a:gdLst/>
              <a:ahLst/>
              <a:cxnLst/>
              <a:rect l="l" t="t" r="r" b="b"/>
              <a:pathLst>
                <a:path w="1592" h="351" extrusionOk="0">
                  <a:moveTo>
                    <a:pt x="527" y="0"/>
                  </a:moveTo>
                  <a:cubicBezTo>
                    <a:pt x="350" y="0"/>
                    <a:pt x="172" y="26"/>
                    <a:pt x="1" y="79"/>
                  </a:cubicBezTo>
                  <a:cubicBezTo>
                    <a:pt x="524" y="288"/>
                    <a:pt x="1026" y="351"/>
                    <a:pt x="1591" y="351"/>
                  </a:cubicBezTo>
                  <a:cubicBezTo>
                    <a:pt x="1290" y="121"/>
                    <a:pt x="911" y="0"/>
                    <a:pt x="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5" name="Google Shape;1115;p72"/>
            <p:cNvSpPr/>
            <p:nvPr/>
          </p:nvSpPr>
          <p:spPr>
            <a:xfrm>
              <a:off x="4855375" y="2753925"/>
              <a:ext cx="36650" cy="8250"/>
            </a:xfrm>
            <a:custGeom>
              <a:avLst/>
              <a:gdLst/>
              <a:ahLst/>
              <a:cxnLst/>
              <a:rect l="l" t="t" r="r" b="b"/>
              <a:pathLst>
                <a:path w="1466" h="330" extrusionOk="0">
                  <a:moveTo>
                    <a:pt x="518" y="1"/>
                  </a:moveTo>
                  <a:cubicBezTo>
                    <a:pt x="345" y="1"/>
                    <a:pt x="170" y="31"/>
                    <a:pt x="1" y="94"/>
                  </a:cubicBezTo>
                  <a:cubicBezTo>
                    <a:pt x="429" y="272"/>
                    <a:pt x="811" y="329"/>
                    <a:pt x="1238" y="329"/>
                  </a:cubicBezTo>
                  <a:cubicBezTo>
                    <a:pt x="1312" y="329"/>
                    <a:pt x="1388" y="328"/>
                    <a:pt x="1466" y="324"/>
                  </a:cubicBezTo>
                  <a:cubicBezTo>
                    <a:pt x="1188" y="117"/>
                    <a:pt x="856" y="1"/>
                    <a:pt x="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6" name="Google Shape;1116;p72"/>
            <p:cNvSpPr/>
            <p:nvPr/>
          </p:nvSpPr>
          <p:spPr>
            <a:xfrm>
              <a:off x="4851725" y="2781000"/>
              <a:ext cx="37150" cy="7650"/>
            </a:xfrm>
            <a:custGeom>
              <a:avLst/>
              <a:gdLst/>
              <a:ahLst/>
              <a:cxnLst/>
              <a:rect l="l" t="t" r="r" b="b"/>
              <a:pathLst>
                <a:path w="1486" h="306" extrusionOk="0">
                  <a:moveTo>
                    <a:pt x="527" y="0"/>
                  </a:moveTo>
                  <a:cubicBezTo>
                    <a:pt x="347" y="0"/>
                    <a:pt x="167" y="21"/>
                    <a:pt x="0" y="57"/>
                  </a:cubicBezTo>
                  <a:cubicBezTo>
                    <a:pt x="321" y="233"/>
                    <a:pt x="663" y="306"/>
                    <a:pt x="1017" y="306"/>
                  </a:cubicBezTo>
                  <a:cubicBezTo>
                    <a:pt x="1171" y="306"/>
                    <a:pt x="1328" y="292"/>
                    <a:pt x="1486" y="267"/>
                  </a:cubicBezTo>
                  <a:cubicBezTo>
                    <a:pt x="1213" y="75"/>
                    <a:pt x="868" y="0"/>
                    <a:pt x="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7" name="Google Shape;1117;p72"/>
            <p:cNvSpPr/>
            <p:nvPr/>
          </p:nvSpPr>
          <p:spPr>
            <a:xfrm>
              <a:off x="4850675" y="2807150"/>
              <a:ext cx="24600" cy="6525"/>
            </a:xfrm>
            <a:custGeom>
              <a:avLst/>
              <a:gdLst/>
              <a:ahLst/>
              <a:cxnLst/>
              <a:rect l="l" t="t" r="r" b="b"/>
              <a:pathLst>
                <a:path w="984" h="261" extrusionOk="0">
                  <a:moveTo>
                    <a:pt x="421" y="1"/>
                  </a:moveTo>
                  <a:cubicBezTo>
                    <a:pt x="285" y="1"/>
                    <a:pt x="145" y="28"/>
                    <a:pt x="1" y="79"/>
                  </a:cubicBezTo>
                  <a:cubicBezTo>
                    <a:pt x="175" y="203"/>
                    <a:pt x="371" y="261"/>
                    <a:pt x="572" y="261"/>
                  </a:cubicBezTo>
                  <a:cubicBezTo>
                    <a:pt x="709" y="261"/>
                    <a:pt x="848" y="234"/>
                    <a:pt x="984" y="183"/>
                  </a:cubicBezTo>
                  <a:cubicBezTo>
                    <a:pt x="810" y="59"/>
                    <a:pt x="621" y="1"/>
                    <a:pt x="4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8" name="Google Shape;1118;p72"/>
            <p:cNvSpPr/>
            <p:nvPr/>
          </p:nvSpPr>
          <p:spPr>
            <a:xfrm>
              <a:off x="4849625" y="2842800"/>
              <a:ext cx="30375" cy="7200"/>
            </a:xfrm>
            <a:custGeom>
              <a:avLst/>
              <a:gdLst/>
              <a:ahLst/>
              <a:cxnLst/>
              <a:rect l="l" t="t" r="r" b="b"/>
              <a:pathLst>
                <a:path w="1215" h="288" extrusionOk="0">
                  <a:moveTo>
                    <a:pt x="490" y="1"/>
                  </a:moveTo>
                  <a:cubicBezTo>
                    <a:pt x="328" y="1"/>
                    <a:pt x="165" y="31"/>
                    <a:pt x="1" y="96"/>
                  </a:cubicBezTo>
                  <a:cubicBezTo>
                    <a:pt x="240" y="222"/>
                    <a:pt x="487" y="288"/>
                    <a:pt x="733" y="288"/>
                  </a:cubicBezTo>
                  <a:cubicBezTo>
                    <a:pt x="895" y="288"/>
                    <a:pt x="1056" y="259"/>
                    <a:pt x="1214" y="201"/>
                  </a:cubicBezTo>
                  <a:cubicBezTo>
                    <a:pt x="985" y="74"/>
                    <a:pt x="740" y="1"/>
                    <a:pt x="4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9" name="Google Shape;1119;p72"/>
            <p:cNvSpPr/>
            <p:nvPr/>
          </p:nvSpPr>
          <p:spPr>
            <a:xfrm>
              <a:off x="4850675" y="2830275"/>
              <a:ext cx="20425" cy="6850"/>
            </a:xfrm>
            <a:custGeom>
              <a:avLst/>
              <a:gdLst/>
              <a:ahLst/>
              <a:cxnLst/>
              <a:rect l="l" t="t" r="r" b="b"/>
              <a:pathLst>
                <a:path w="817" h="274" extrusionOk="0">
                  <a:moveTo>
                    <a:pt x="370" y="1"/>
                  </a:moveTo>
                  <a:cubicBezTo>
                    <a:pt x="250" y="1"/>
                    <a:pt x="125" y="33"/>
                    <a:pt x="1" y="95"/>
                  </a:cubicBezTo>
                  <a:cubicBezTo>
                    <a:pt x="145" y="215"/>
                    <a:pt x="296" y="273"/>
                    <a:pt x="453" y="273"/>
                  </a:cubicBezTo>
                  <a:cubicBezTo>
                    <a:pt x="571" y="273"/>
                    <a:pt x="692" y="241"/>
                    <a:pt x="817" y="179"/>
                  </a:cubicBezTo>
                  <a:cubicBezTo>
                    <a:pt x="684" y="59"/>
                    <a:pt x="532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0" name="Google Shape;1120;p72"/>
            <p:cNvSpPr/>
            <p:nvPr/>
          </p:nvSpPr>
          <p:spPr>
            <a:xfrm>
              <a:off x="4933850" y="2854975"/>
              <a:ext cx="93650" cy="13775"/>
            </a:xfrm>
            <a:custGeom>
              <a:avLst/>
              <a:gdLst/>
              <a:ahLst/>
              <a:cxnLst/>
              <a:rect l="l" t="t" r="r" b="b"/>
              <a:pathLst>
                <a:path w="3746" h="551" extrusionOk="0">
                  <a:moveTo>
                    <a:pt x="374" y="1"/>
                  </a:moveTo>
                  <a:cubicBezTo>
                    <a:pt x="249" y="1"/>
                    <a:pt x="125" y="3"/>
                    <a:pt x="0" y="7"/>
                  </a:cubicBezTo>
                  <a:cubicBezTo>
                    <a:pt x="1235" y="342"/>
                    <a:pt x="2490" y="488"/>
                    <a:pt x="3746" y="551"/>
                  </a:cubicBezTo>
                  <a:cubicBezTo>
                    <a:pt x="2671" y="174"/>
                    <a:pt x="1512" y="1"/>
                    <a:pt x="3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1" name="Google Shape;1121;p72"/>
            <p:cNvSpPr/>
            <p:nvPr/>
          </p:nvSpPr>
          <p:spPr>
            <a:xfrm>
              <a:off x="4962625" y="2835550"/>
              <a:ext cx="60700" cy="9875"/>
            </a:xfrm>
            <a:custGeom>
              <a:avLst/>
              <a:gdLst/>
              <a:ahLst/>
              <a:cxnLst/>
              <a:rect l="l" t="t" r="r" b="b"/>
              <a:pathLst>
                <a:path w="2428" h="395" extrusionOk="0">
                  <a:moveTo>
                    <a:pt x="347" y="1"/>
                  </a:moveTo>
                  <a:cubicBezTo>
                    <a:pt x="232" y="1"/>
                    <a:pt x="116" y="4"/>
                    <a:pt x="0" y="10"/>
                  </a:cubicBezTo>
                  <a:cubicBezTo>
                    <a:pt x="696" y="266"/>
                    <a:pt x="1408" y="394"/>
                    <a:pt x="2121" y="394"/>
                  </a:cubicBezTo>
                  <a:cubicBezTo>
                    <a:pt x="2223" y="394"/>
                    <a:pt x="2325" y="392"/>
                    <a:pt x="2427" y="386"/>
                  </a:cubicBezTo>
                  <a:cubicBezTo>
                    <a:pt x="1761" y="116"/>
                    <a:pt x="1063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2" name="Google Shape;1122;p72"/>
            <p:cNvSpPr/>
            <p:nvPr/>
          </p:nvSpPr>
          <p:spPr>
            <a:xfrm>
              <a:off x="4948500" y="2746025"/>
              <a:ext cx="83200" cy="19150"/>
            </a:xfrm>
            <a:custGeom>
              <a:avLst/>
              <a:gdLst/>
              <a:ahLst/>
              <a:cxnLst/>
              <a:rect l="l" t="t" r="r" b="b"/>
              <a:pathLst>
                <a:path w="3328" h="766" extrusionOk="0">
                  <a:moveTo>
                    <a:pt x="376" y="1"/>
                  </a:moveTo>
                  <a:cubicBezTo>
                    <a:pt x="250" y="1"/>
                    <a:pt x="125" y="11"/>
                    <a:pt x="0" y="34"/>
                  </a:cubicBezTo>
                  <a:cubicBezTo>
                    <a:pt x="1130" y="243"/>
                    <a:pt x="2176" y="703"/>
                    <a:pt x="3327" y="766"/>
                  </a:cubicBezTo>
                  <a:cubicBezTo>
                    <a:pt x="2804" y="536"/>
                    <a:pt x="2239" y="389"/>
                    <a:pt x="1695" y="222"/>
                  </a:cubicBezTo>
                  <a:cubicBezTo>
                    <a:pt x="1271" y="124"/>
                    <a:pt x="821" y="1"/>
                    <a:pt x="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3" name="Google Shape;1123;p72"/>
            <p:cNvSpPr/>
            <p:nvPr/>
          </p:nvSpPr>
          <p:spPr>
            <a:xfrm>
              <a:off x="4425400" y="2730125"/>
              <a:ext cx="13100" cy="143350"/>
            </a:xfrm>
            <a:custGeom>
              <a:avLst/>
              <a:gdLst/>
              <a:ahLst/>
              <a:cxnLst/>
              <a:rect l="l" t="t" r="r" b="b"/>
              <a:pathLst>
                <a:path w="524" h="5734" extrusionOk="0">
                  <a:moveTo>
                    <a:pt x="524" y="0"/>
                  </a:moveTo>
                  <a:cubicBezTo>
                    <a:pt x="294" y="921"/>
                    <a:pt x="147" y="1883"/>
                    <a:pt x="126" y="2846"/>
                  </a:cubicBezTo>
                  <a:cubicBezTo>
                    <a:pt x="105" y="3808"/>
                    <a:pt x="1" y="4813"/>
                    <a:pt x="356" y="5733"/>
                  </a:cubicBezTo>
                  <a:cubicBezTo>
                    <a:pt x="210" y="4917"/>
                    <a:pt x="398" y="3704"/>
                    <a:pt x="398" y="2867"/>
                  </a:cubicBezTo>
                  <a:cubicBezTo>
                    <a:pt x="419" y="1904"/>
                    <a:pt x="503" y="963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4" name="Google Shape;1124;p72"/>
            <p:cNvSpPr/>
            <p:nvPr/>
          </p:nvSpPr>
          <p:spPr>
            <a:xfrm>
              <a:off x="4451025" y="2724875"/>
              <a:ext cx="9450" cy="152775"/>
            </a:xfrm>
            <a:custGeom>
              <a:avLst/>
              <a:gdLst/>
              <a:ahLst/>
              <a:cxnLst/>
              <a:rect l="l" t="t" r="r" b="b"/>
              <a:pathLst>
                <a:path w="378" h="6111" extrusionOk="0">
                  <a:moveTo>
                    <a:pt x="378" y="1"/>
                  </a:moveTo>
                  <a:cubicBezTo>
                    <a:pt x="43" y="2010"/>
                    <a:pt x="1" y="4081"/>
                    <a:pt x="231" y="6111"/>
                  </a:cubicBezTo>
                  <a:cubicBezTo>
                    <a:pt x="336" y="4081"/>
                    <a:pt x="378" y="2030"/>
                    <a:pt x="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5" name="Google Shape;1125;p72"/>
            <p:cNvSpPr/>
            <p:nvPr/>
          </p:nvSpPr>
          <p:spPr>
            <a:xfrm>
              <a:off x="4473000" y="2717050"/>
              <a:ext cx="13100" cy="161650"/>
            </a:xfrm>
            <a:custGeom>
              <a:avLst/>
              <a:gdLst/>
              <a:ahLst/>
              <a:cxnLst/>
              <a:rect l="l" t="t" r="r" b="b"/>
              <a:pathLst>
                <a:path w="524" h="6466" extrusionOk="0">
                  <a:moveTo>
                    <a:pt x="482" y="0"/>
                  </a:moveTo>
                  <a:lnTo>
                    <a:pt x="482" y="0"/>
                  </a:lnTo>
                  <a:cubicBezTo>
                    <a:pt x="315" y="1067"/>
                    <a:pt x="273" y="2134"/>
                    <a:pt x="189" y="3222"/>
                  </a:cubicBezTo>
                  <a:cubicBezTo>
                    <a:pt x="168" y="4289"/>
                    <a:pt x="1" y="5419"/>
                    <a:pt x="377" y="6465"/>
                  </a:cubicBezTo>
                  <a:cubicBezTo>
                    <a:pt x="210" y="5377"/>
                    <a:pt x="419" y="4310"/>
                    <a:pt x="440" y="3243"/>
                  </a:cubicBezTo>
                  <a:cubicBezTo>
                    <a:pt x="503" y="2176"/>
                    <a:pt x="524" y="1088"/>
                    <a:pt x="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6" name="Google Shape;1126;p72"/>
            <p:cNvSpPr/>
            <p:nvPr/>
          </p:nvSpPr>
          <p:spPr>
            <a:xfrm>
              <a:off x="4600125" y="2673100"/>
              <a:ext cx="13625" cy="206650"/>
            </a:xfrm>
            <a:custGeom>
              <a:avLst/>
              <a:gdLst/>
              <a:ahLst/>
              <a:cxnLst/>
              <a:rect l="l" t="t" r="r" b="b"/>
              <a:pathLst>
                <a:path w="545" h="8266" extrusionOk="0">
                  <a:moveTo>
                    <a:pt x="544" y="0"/>
                  </a:moveTo>
                  <a:lnTo>
                    <a:pt x="544" y="0"/>
                  </a:lnTo>
                  <a:cubicBezTo>
                    <a:pt x="147" y="607"/>
                    <a:pt x="147" y="1340"/>
                    <a:pt x="126" y="2072"/>
                  </a:cubicBezTo>
                  <a:cubicBezTo>
                    <a:pt x="63" y="2741"/>
                    <a:pt x="42" y="3432"/>
                    <a:pt x="21" y="4143"/>
                  </a:cubicBezTo>
                  <a:cubicBezTo>
                    <a:pt x="0" y="5127"/>
                    <a:pt x="0" y="6236"/>
                    <a:pt x="0" y="7240"/>
                  </a:cubicBezTo>
                  <a:cubicBezTo>
                    <a:pt x="0" y="7575"/>
                    <a:pt x="0" y="7951"/>
                    <a:pt x="168" y="8265"/>
                  </a:cubicBezTo>
                  <a:cubicBezTo>
                    <a:pt x="63" y="7930"/>
                    <a:pt x="84" y="7596"/>
                    <a:pt x="126" y="7240"/>
                  </a:cubicBezTo>
                  <a:cubicBezTo>
                    <a:pt x="209" y="6257"/>
                    <a:pt x="251" y="5127"/>
                    <a:pt x="272" y="4143"/>
                  </a:cubicBezTo>
                  <a:cubicBezTo>
                    <a:pt x="272" y="3432"/>
                    <a:pt x="314" y="2741"/>
                    <a:pt x="314" y="2051"/>
                  </a:cubicBezTo>
                  <a:cubicBezTo>
                    <a:pt x="335" y="1360"/>
                    <a:pt x="272" y="649"/>
                    <a:pt x="5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7" name="Google Shape;1127;p72"/>
            <p:cNvSpPr/>
            <p:nvPr/>
          </p:nvSpPr>
          <p:spPr>
            <a:xfrm>
              <a:off x="4616325" y="2673100"/>
              <a:ext cx="14150" cy="210825"/>
            </a:xfrm>
            <a:custGeom>
              <a:avLst/>
              <a:gdLst/>
              <a:ahLst/>
              <a:cxnLst/>
              <a:rect l="l" t="t" r="r" b="b"/>
              <a:pathLst>
                <a:path w="566" h="8433" extrusionOk="0">
                  <a:moveTo>
                    <a:pt x="566" y="0"/>
                  </a:moveTo>
                  <a:cubicBezTo>
                    <a:pt x="147" y="2093"/>
                    <a:pt x="1" y="4269"/>
                    <a:pt x="84" y="6403"/>
                  </a:cubicBezTo>
                  <a:cubicBezTo>
                    <a:pt x="84" y="6780"/>
                    <a:pt x="84" y="7114"/>
                    <a:pt x="105" y="7491"/>
                  </a:cubicBezTo>
                  <a:cubicBezTo>
                    <a:pt x="126" y="7763"/>
                    <a:pt x="84" y="8056"/>
                    <a:pt x="231" y="8286"/>
                  </a:cubicBezTo>
                  <a:cubicBezTo>
                    <a:pt x="294" y="8370"/>
                    <a:pt x="398" y="8433"/>
                    <a:pt x="461" y="8433"/>
                  </a:cubicBezTo>
                  <a:cubicBezTo>
                    <a:pt x="356" y="8391"/>
                    <a:pt x="294" y="8349"/>
                    <a:pt x="252" y="8265"/>
                  </a:cubicBezTo>
                  <a:cubicBezTo>
                    <a:pt x="147" y="8035"/>
                    <a:pt x="210" y="7742"/>
                    <a:pt x="210" y="7491"/>
                  </a:cubicBezTo>
                  <a:lnTo>
                    <a:pt x="231" y="6403"/>
                  </a:lnTo>
                  <a:cubicBezTo>
                    <a:pt x="315" y="4353"/>
                    <a:pt x="440" y="2072"/>
                    <a:pt x="5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8" name="Google Shape;1128;p72"/>
            <p:cNvSpPr/>
            <p:nvPr/>
          </p:nvSpPr>
          <p:spPr>
            <a:xfrm>
              <a:off x="4763850" y="2675200"/>
              <a:ext cx="23025" cy="209450"/>
            </a:xfrm>
            <a:custGeom>
              <a:avLst/>
              <a:gdLst/>
              <a:ahLst/>
              <a:cxnLst/>
              <a:rect l="l" t="t" r="r" b="b"/>
              <a:pathLst>
                <a:path w="921" h="8378" extrusionOk="0">
                  <a:moveTo>
                    <a:pt x="921" y="0"/>
                  </a:moveTo>
                  <a:lnTo>
                    <a:pt x="921" y="0"/>
                  </a:lnTo>
                  <a:cubicBezTo>
                    <a:pt x="481" y="607"/>
                    <a:pt x="398" y="1360"/>
                    <a:pt x="335" y="2051"/>
                  </a:cubicBezTo>
                  <a:cubicBezTo>
                    <a:pt x="251" y="2783"/>
                    <a:pt x="168" y="3494"/>
                    <a:pt x="105" y="4227"/>
                  </a:cubicBezTo>
                  <a:cubicBezTo>
                    <a:pt x="42" y="5336"/>
                    <a:pt x="0" y="6403"/>
                    <a:pt x="105" y="7491"/>
                  </a:cubicBezTo>
                  <a:cubicBezTo>
                    <a:pt x="147" y="7763"/>
                    <a:pt x="147" y="8077"/>
                    <a:pt x="335" y="8286"/>
                  </a:cubicBezTo>
                  <a:cubicBezTo>
                    <a:pt x="399" y="8350"/>
                    <a:pt x="475" y="8377"/>
                    <a:pt x="545" y="8377"/>
                  </a:cubicBezTo>
                  <a:cubicBezTo>
                    <a:pt x="566" y="8377"/>
                    <a:pt x="587" y="8375"/>
                    <a:pt x="607" y="8370"/>
                  </a:cubicBezTo>
                  <a:cubicBezTo>
                    <a:pt x="502" y="8370"/>
                    <a:pt x="419" y="8349"/>
                    <a:pt x="377" y="8265"/>
                  </a:cubicBezTo>
                  <a:cubicBezTo>
                    <a:pt x="189" y="8056"/>
                    <a:pt x="209" y="7763"/>
                    <a:pt x="209" y="7512"/>
                  </a:cubicBezTo>
                  <a:cubicBezTo>
                    <a:pt x="189" y="6403"/>
                    <a:pt x="272" y="5336"/>
                    <a:pt x="335" y="4269"/>
                  </a:cubicBezTo>
                  <a:lnTo>
                    <a:pt x="502" y="2092"/>
                  </a:lnTo>
                  <a:cubicBezTo>
                    <a:pt x="565" y="1381"/>
                    <a:pt x="565" y="649"/>
                    <a:pt x="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9" name="Google Shape;1129;p72"/>
            <p:cNvSpPr/>
            <p:nvPr/>
          </p:nvSpPr>
          <p:spPr>
            <a:xfrm>
              <a:off x="4742400" y="2746850"/>
              <a:ext cx="10475" cy="138650"/>
            </a:xfrm>
            <a:custGeom>
              <a:avLst/>
              <a:gdLst/>
              <a:ahLst/>
              <a:cxnLst/>
              <a:rect l="l" t="t" r="r" b="b"/>
              <a:pathLst>
                <a:path w="419" h="5546" extrusionOk="0">
                  <a:moveTo>
                    <a:pt x="335" y="1"/>
                  </a:moveTo>
                  <a:cubicBezTo>
                    <a:pt x="63" y="1403"/>
                    <a:pt x="0" y="2804"/>
                    <a:pt x="84" y="4185"/>
                  </a:cubicBezTo>
                  <a:cubicBezTo>
                    <a:pt x="105" y="4646"/>
                    <a:pt x="126" y="5169"/>
                    <a:pt x="419" y="5545"/>
                  </a:cubicBezTo>
                  <a:cubicBezTo>
                    <a:pt x="231" y="5106"/>
                    <a:pt x="293" y="4667"/>
                    <a:pt x="293" y="4185"/>
                  </a:cubicBezTo>
                  <a:lnTo>
                    <a:pt x="314" y="2804"/>
                  </a:lnTo>
                  <a:cubicBezTo>
                    <a:pt x="314" y="1863"/>
                    <a:pt x="335" y="942"/>
                    <a:pt x="3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0" name="Google Shape;1130;p72"/>
            <p:cNvSpPr/>
            <p:nvPr/>
          </p:nvSpPr>
          <p:spPr>
            <a:xfrm>
              <a:off x="4706825" y="2741625"/>
              <a:ext cx="13100" cy="147525"/>
            </a:xfrm>
            <a:custGeom>
              <a:avLst/>
              <a:gdLst/>
              <a:ahLst/>
              <a:cxnLst/>
              <a:rect l="l" t="t" r="r" b="b"/>
              <a:pathLst>
                <a:path w="524" h="5901" extrusionOk="0">
                  <a:moveTo>
                    <a:pt x="524" y="0"/>
                  </a:moveTo>
                  <a:lnTo>
                    <a:pt x="524" y="0"/>
                  </a:lnTo>
                  <a:cubicBezTo>
                    <a:pt x="84" y="1946"/>
                    <a:pt x="1" y="3955"/>
                    <a:pt x="273" y="5901"/>
                  </a:cubicBezTo>
                  <a:cubicBezTo>
                    <a:pt x="377" y="3934"/>
                    <a:pt x="461" y="1967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1" name="Google Shape;1131;p72"/>
            <p:cNvSpPr/>
            <p:nvPr/>
          </p:nvSpPr>
          <p:spPr>
            <a:xfrm>
              <a:off x="4260625" y="2871050"/>
              <a:ext cx="799825" cy="155675"/>
            </a:xfrm>
            <a:custGeom>
              <a:avLst/>
              <a:gdLst/>
              <a:ahLst/>
              <a:cxnLst/>
              <a:rect l="l" t="t" r="r" b="b"/>
              <a:pathLst>
                <a:path w="31993" h="6227" extrusionOk="0">
                  <a:moveTo>
                    <a:pt x="3911" y="1"/>
                  </a:moveTo>
                  <a:cubicBezTo>
                    <a:pt x="2992" y="1"/>
                    <a:pt x="2072" y="28"/>
                    <a:pt x="1152" y="96"/>
                  </a:cubicBezTo>
                  <a:lnTo>
                    <a:pt x="921" y="117"/>
                  </a:lnTo>
                  <a:cubicBezTo>
                    <a:pt x="859" y="138"/>
                    <a:pt x="817" y="138"/>
                    <a:pt x="754" y="159"/>
                  </a:cubicBezTo>
                  <a:cubicBezTo>
                    <a:pt x="524" y="243"/>
                    <a:pt x="356" y="515"/>
                    <a:pt x="294" y="682"/>
                  </a:cubicBezTo>
                  <a:cubicBezTo>
                    <a:pt x="84" y="1289"/>
                    <a:pt x="43" y="1917"/>
                    <a:pt x="22" y="2544"/>
                  </a:cubicBezTo>
                  <a:cubicBezTo>
                    <a:pt x="1" y="3758"/>
                    <a:pt x="105" y="4971"/>
                    <a:pt x="252" y="6185"/>
                  </a:cubicBezTo>
                  <a:lnTo>
                    <a:pt x="335" y="6227"/>
                  </a:lnTo>
                  <a:cubicBezTo>
                    <a:pt x="315" y="5013"/>
                    <a:pt x="294" y="3800"/>
                    <a:pt x="356" y="2607"/>
                  </a:cubicBezTo>
                  <a:cubicBezTo>
                    <a:pt x="377" y="2000"/>
                    <a:pt x="461" y="1373"/>
                    <a:pt x="670" y="870"/>
                  </a:cubicBezTo>
                  <a:cubicBezTo>
                    <a:pt x="754" y="766"/>
                    <a:pt x="817" y="661"/>
                    <a:pt x="879" y="619"/>
                  </a:cubicBezTo>
                  <a:lnTo>
                    <a:pt x="921" y="577"/>
                  </a:lnTo>
                  <a:lnTo>
                    <a:pt x="942" y="577"/>
                  </a:lnTo>
                  <a:cubicBezTo>
                    <a:pt x="963" y="577"/>
                    <a:pt x="984" y="556"/>
                    <a:pt x="1026" y="556"/>
                  </a:cubicBezTo>
                  <a:cubicBezTo>
                    <a:pt x="1699" y="503"/>
                    <a:pt x="2375" y="487"/>
                    <a:pt x="3052" y="487"/>
                  </a:cubicBezTo>
                  <a:cubicBezTo>
                    <a:pt x="3954" y="487"/>
                    <a:pt x="4858" y="515"/>
                    <a:pt x="5755" y="515"/>
                  </a:cubicBezTo>
                  <a:cubicBezTo>
                    <a:pt x="7889" y="536"/>
                    <a:pt x="10902" y="515"/>
                    <a:pt x="13015" y="577"/>
                  </a:cubicBezTo>
                  <a:cubicBezTo>
                    <a:pt x="15149" y="640"/>
                    <a:pt x="18141" y="849"/>
                    <a:pt x="20297" y="996"/>
                  </a:cubicBezTo>
                  <a:lnTo>
                    <a:pt x="22096" y="1101"/>
                  </a:lnTo>
                  <a:cubicBezTo>
                    <a:pt x="22473" y="1142"/>
                    <a:pt x="23017" y="1080"/>
                    <a:pt x="23310" y="1289"/>
                  </a:cubicBezTo>
                  <a:cubicBezTo>
                    <a:pt x="23456" y="1373"/>
                    <a:pt x="23435" y="1561"/>
                    <a:pt x="23456" y="1686"/>
                  </a:cubicBezTo>
                  <a:cubicBezTo>
                    <a:pt x="26033" y="1934"/>
                    <a:pt x="28814" y="2202"/>
                    <a:pt x="31417" y="2409"/>
                  </a:cubicBezTo>
                  <a:lnTo>
                    <a:pt x="31417" y="2409"/>
                  </a:lnTo>
                  <a:cubicBezTo>
                    <a:pt x="31465" y="2506"/>
                    <a:pt x="31506" y="2613"/>
                    <a:pt x="31491" y="2628"/>
                  </a:cubicBezTo>
                  <a:cubicBezTo>
                    <a:pt x="31491" y="2638"/>
                    <a:pt x="31496" y="2638"/>
                    <a:pt x="31493" y="2638"/>
                  </a:cubicBezTo>
                  <a:cubicBezTo>
                    <a:pt x="31491" y="2638"/>
                    <a:pt x="31480" y="2638"/>
                    <a:pt x="31449" y="2649"/>
                  </a:cubicBezTo>
                  <a:cubicBezTo>
                    <a:pt x="31339" y="2655"/>
                    <a:pt x="31223" y="2658"/>
                    <a:pt x="31104" y="2658"/>
                  </a:cubicBezTo>
                  <a:cubicBezTo>
                    <a:pt x="30817" y="2658"/>
                    <a:pt x="30510" y="2643"/>
                    <a:pt x="30214" y="2628"/>
                  </a:cubicBezTo>
                  <a:cubicBezTo>
                    <a:pt x="29105" y="2544"/>
                    <a:pt x="26888" y="2419"/>
                    <a:pt x="25779" y="2335"/>
                  </a:cubicBezTo>
                  <a:lnTo>
                    <a:pt x="24691" y="2293"/>
                  </a:lnTo>
                  <a:cubicBezTo>
                    <a:pt x="24643" y="2296"/>
                    <a:pt x="24596" y="2297"/>
                    <a:pt x="24549" y="2297"/>
                  </a:cubicBezTo>
                  <a:cubicBezTo>
                    <a:pt x="24365" y="2297"/>
                    <a:pt x="24189" y="2281"/>
                    <a:pt x="24013" y="2281"/>
                  </a:cubicBezTo>
                  <a:cubicBezTo>
                    <a:pt x="23863" y="2281"/>
                    <a:pt x="23714" y="2293"/>
                    <a:pt x="23561" y="2335"/>
                  </a:cubicBezTo>
                  <a:lnTo>
                    <a:pt x="23582" y="2398"/>
                  </a:lnTo>
                  <a:cubicBezTo>
                    <a:pt x="23659" y="2381"/>
                    <a:pt x="23749" y="2375"/>
                    <a:pt x="23847" y="2375"/>
                  </a:cubicBezTo>
                  <a:cubicBezTo>
                    <a:pt x="24117" y="2375"/>
                    <a:pt x="24439" y="2424"/>
                    <a:pt x="24670" y="2440"/>
                  </a:cubicBezTo>
                  <a:cubicBezTo>
                    <a:pt x="25360" y="2523"/>
                    <a:pt x="27201" y="2753"/>
                    <a:pt x="27955" y="2837"/>
                  </a:cubicBezTo>
                  <a:cubicBezTo>
                    <a:pt x="29105" y="2963"/>
                    <a:pt x="30256" y="3130"/>
                    <a:pt x="31428" y="3151"/>
                  </a:cubicBezTo>
                  <a:cubicBezTo>
                    <a:pt x="31441" y="3152"/>
                    <a:pt x="31454" y="3153"/>
                    <a:pt x="31466" y="3153"/>
                  </a:cubicBezTo>
                  <a:cubicBezTo>
                    <a:pt x="31704" y="3153"/>
                    <a:pt x="31931" y="2971"/>
                    <a:pt x="31951" y="2733"/>
                  </a:cubicBezTo>
                  <a:cubicBezTo>
                    <a:pt x="31993" y="2377"/>
                    <a:pt x="31826" y="2209"/>
                    <a:pt x="31679" y="1937"/>
                  </a:cubicBezTo>
                  <a:cubicBezTo>
                    <a:pt x="30633" y="1833"/>
                    <a:pt x="28666" y="1645"/>
                    <a:pt x="27620" y="1561"/>
                  </a:cubicBezTo>
                  <a:cubicBezTo>
                    <a:pt x="26360" y="1421"/>
                    <a:pt x="25100" y="1319"/>
                    <a:pt x="23840" y="1219"/>
                  </a:cubicBezTo>
                  <a:lnTo>
                    <a:pt x="23840" y="1219"/>
                  </a:lnTo>
                  <a:cubicBezTo>
                    <a:pt x="23580" y="591"/>
                    <a:pt x="22689" y="659"/>
                    <a:pt x="22096" y="640"/>
                  </a:cubicBezTo>
                  <a:lnTo>
                    <a:pt x="20276" y="577"/>
                  </a:lnTo>
                  <a:cubicBezTo>
                    <a:pt x="18141" y="536"/>
                    <a:pt x="15087" y="473"/>
                    <a:pt x="12994" y="410"/>
                  </a:cubicBezTo>
                  <a:cubicBezTo>
                    <a:pt x="9961" y="298"/>
                    <a:pt x="6939" y="1"/>
                    <a:pt x="39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2" name="Google Shape;1132;p72"/>
            <p:cNvSpPr/>
            <p:nvPr/>
          </p:nvSpPr>
          <p:spPr>
            <a:xfrm>
              <a:off x="4859575" y="3022225"/>
              <a:ext cx="199325" cy="25425"/>
            </a:xfrm>
            <a:custGeom>
              <a:avLst/>
              <a:gdLst/>
              <a:ahLst/>
              <a:cxnLst/>
              <a:rect l="l" t="t" r="r" b="b"/>
              <a:pathLst>
                <a:path w="7973" h="1017" extrusionOk="0">
                  <a:moveTo>
                    <a:pt x="6839" y="1"/>
                  </a:moveTo>
                  <a:cubicBezTo>
                    <a:pt x="6680" y="1"/>
                    <a:pt x="6525" y="12"/>
                    <a:pt x="6382" y="12"/>
                  </a:cubicBezTo>
                  <a:lnTo>
                    <a:pt x="4269" y="54"/>
                  </a:lnTo>
                  <a:cubicBezTo>
                    <a:pt x="3034" y="117"/>
                    <a:pt x="1193" y="138"/>
                    <a:pt x="0" y="180"/>
                  </a:cubicBezTo>
                  <a:cubicBezTo>
                    <a:pt x="994" y="284"/>
                    <a:pt x="2009" y="324"/>
                    <a:pt x="3023" y="324"/>
                  </a:cubicBezTo>
                  <a:cubicBezTo>
                    <a:pt x="3439" y="324"/>
                    <a:pt x="3855" y="318"/>
                    <a:pt x="4269" y="305"/>
                  </a:cubicBezTo>
                  <a:cubicBezTo>
                    <a:pt x="5001" y="284"/>
                    <a:pt x="5691" y="263"/>
                    <a:pt x="6403" y="180"/>
                  </a:cubicBezTo>
                  <a:cubicBezTo>
                    <a:pt x="6613" y="168"/>
                    <a:pt x="6809" y="137"/>
                    <a:pt x="6997" y="137"/>
                  </a:cubicBezTo>
                  <a:cubicBezTo>
                    <a:pt x="7146" y="137"/>
                    <a:pt x="7289" y="157"/>
                    <a:pt x="7428" y="222"/>
                  </a:cubicBezTo>
                  <a:cubicBezTo>
                    <a:pt x="7742" y="326"/>
                    <a:pt x="7930" y="808"/>
                    <a:pt x="7616" y="1017"/>
                  </a:cubicBezTo>
                  <a:cubicBezTo>
                    <a:pt x="7972" y="849"/>
                    <a:pt x="7826" y="263"/>
                    <a:pt x="7470" y="117"/>
                  </a:cubicBezTo>
                  <a:cubicBezTo>
                    <a:pt x="7267" y="21"/>
                    <a:pt x="7050" y="1"/>
                    <a:pt x="68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3" name="Google Shape;1133;p72"/>
            <p:cNvSpPr/>
            <p:nvPr/>
          </p:nvSpPr>
          <p:spPr>
            <a:xfrm>
              <a:off x="5020675" y="2945625"/>
              <a:ext cx="14150" cy="76925"/>
            </a:xfrm>
            <a:custGeom>
              <a:avLst/>
              <a:gdLst/>
              <a:ahLst/>
              <a:cxnLst/>
              <a:rect l="l" t="t" r="r" b="b"/>
              <a:pathLst>
                <a:path w="566" h="3077" extrusionOk="0">
                  <a:moveTo>
                    <a:pt x="524" y="1"/>
                  </a:moveTo>
                  <a:lnTo>
                    <a:pt x="524" y="1"/>
                  </a:lnTo>
                  <a:cubicBezTo>
                    <a:pt x="147" y="984"/>
                    <a:pt x="1" y="2156"/>
                    <a:pt x="566" y="3076"/>
                  </a:cubicBezTo>
                  <a:cubicBezTo>
                    <a:pt x="377" y="2030"/>
                    <a:pt x="503" y="1047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4" name="Google Shape;1134;p72"/>
            <p:cNvSpPr/>
            <p:nvPr/>
          </p:nvSpPr>
          <p:spPr>
            <a:xfrm>
              <a:off x="4822950" y="2930150"/>
              <a:ext cx="32275" cy="85600"/>
            </a:xfrm>
            <a:custGeom>
              <a:avLst/>
              <a:gdLst/>
              <a:ahLst/>
              <a:cxnLst/>
              <a:rect l="l" t="t" r="r" b="b"/>
              <a:pathLst>
                <a:path w="1291" h="3424" extrusionOk="0">
                  <a:moveTo>
                    <a:pt x="1149" y="0"/>
                  </a:moveTo>
                  <a:cubicBezTo>
                    <a:pt x="1114" y="0"/>
                    <a:pt x="1082" y="12"/>
                    <a:pt x="1068" y="34"/>
                  </a:cubicBezTo>
                  <a:cubicBezTo>
                    <a:pt x="335" y="369"/>
                    <a:pt x="1" y="3110"/>
                    <a:pt x="817" y="3423"/>
                  </a:cubicBezTo>
                  <a:cubicBezTo>
                    <a:pt x="628" y="3130"/>
                    <a:pt x="754" y="2879"/>
                    <a:pt x="775" y="2566"/>
                  </a:cubicBezTo>
                  <a:lnTo>
                    <a:pt x="879" y="1645"/>
                  </a:lnTo>
                  <a:cubicBezTo>
                    <a:pt x="921" y="1352"/>
                    <a:pt x="963" y="599"/>
                    <a:pt x="1068" y="348"/>
                  </a:cubicBezTo>
                  <a:cubicBezTo>
                    <a:pt x="1084" y="282"/>
                    <a:pt x="1139" y="88"/>
                    <a:pt x="1213" y="88"/>
                  </a:cubicBezTo>
                  <a:cubicBezTo>
                    <a:pt x="1233" y="88"/>
                    <a:pt x="1254" y="102"/>
                    <a:pt x="1277" y="138"/>
                  </a:cubicBezTo>
                  <a:cubicBezTo>
                    <a:pt x="1291" y="42"/>
                    <a:pt x="1215" y="0"/>
                    <a:pt x="1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5" name="Google Shape;1135;p72"/>
            <p:cNvSpPr/>
            <p:nvPr/>
          </p:nvSpPr>
          <p:spPr>
            <a:xfrm>
              <a:off x="4845975" y="2956075"/>
              <a:ext cx="46050" cy="6325"/>
            </a:xfrm>
            <a:custGeom>
              <a:avLst/>
              <a:gdLst/>
              <a:ahLst/>
              <a:cxnLst/>
              <a:rect l="l" t="t" r="r" b="b"/>
              <a:pathLst>
                <a:path w="1842" h="253" extrusionOk="0">
                  <a:moveTo>
                    <a:pt x="963" y="1"/>
                  </a:moveTo>
                  <a:cubicBezTo>
                    <a:pt x="635" y="1"/>
                    <a:pt x="312" y="48"/>
                    <a:pt x="0" y="148"/>
                  </a:cubicBezTo>
                  <a:cubicBezTo>
                    <a:pt x="294" y="216"/>
                    <a:pt x="584" y="253"/>
                    <a:pt x="871" y="253"/>
                  </a:cubicBezTo>
                  <a:cubicBezTo>
                    <a:pt x="1197" y="253"/>
                    <a:pt x="1519" y="206"/>
                    <a:pt x="1842" y="106"/>
                  </a:cubicBezTo>
                  <a:cubicBezTo>
                    <a:pt x="1547" y="37"/>
                    <a:pt x="1253" y="1"/>
                    <a:pt x="9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6" name="Google Shape;1136;p72"/>
            <p:cNvSpPr/>
            <p:nvPr/>
          </p:nvSpPr>
          <p:spPr>
            <a:xfrm>
              <a:off x="4842300" y="2976000"/>
              <a:ext cx="52350" cy="6725"/>
            </a:xfrm>
            <a:custGeom>
              <a:avLst/>
              <a:gdLst/>
              <a:ahLst/>
              <a:cxnLst/>
              <a:rect l="l" t="t" r="r" b="b"/>
              <a:pathLst>
                <a:path w="2094" h="269" extrusionOk="0">
                  <a:moveTo>
                    <a:pt x="1137" y="1"/>
                  </a:moveTo>
                  <a:cubicBezTo>
                    <a:pt x="762" y="1"/>
                    <a:pt x="387" y="55"/>
                    <a:pt x="1" y="146"/>
                  </a:cubicBezTo>
                  <a:cubicBezTo>
                    <a:pt x="336" y="227"/>
                    <a:pt x="671" y="269"/>
                    <a:pt x="1008" y="269"/>
                  </a:cubicBezTo>
                  <a:cubicBezTo>
                    <a:pt x="1366" y="269"/>
                    <a:pt x="1727" y="222"/>
                    <a:pt x="2093" y="125"/>
                  </a:cubicBezTo>
                  <a:cubicBezTo>
                    <a:pt x="1768" y="39"/>
                    <a:pt x="1452" y="1"/>
                    <a:pt x="1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7" name="Google Shape;1137;p72"/>
            <p:cNvSpPr/>
            <p:nvPr/>
          </p:nvSpPr>
          <p:spPr>
            <a:xfrm>
              <a:off x="4871075" y="2995700"/>
              <a:ext cx="32975" cy="6525"/>
            </a:xfrm>
            <a:custGeom>
              <a:avLst/>
              <a:gdLst/>
              <a:ahLst/>
              <a:cxnLst/>
              <a:rect l="l" t="t" r="r" b="b"/>
              <a:pathLst>
                <a:path w="1319" h="261" extrusionOk="0">
                  <a:moveTo>
                    <a:pt x="639" y="1"/>
                  </a:moveTo>
                  <a:cubicBezTo>
                    <a:pt x="431" y="1"/>
                    <a:pt x="218" y="43"/>
                    <a:pt x="1" y="132"/>
                  </a:cubicBezTo>
                  <a:cubicBezTo>
                    <a:pt x="217" y="218"/>
                    <a:pt x="444" y="260"/>
                    <a:pt x="674" y="260"/>
                  </a:cubicBezTo>
                  <a:cubicBezTo>
                    <a:pt x="889" y="260"/>
                    <a:pt x="1106" y="224"/>
                    <a:pt x="1319" y="153"/>
                  </a:cubicBezTo>
                  <a:cubicBezTo>
                    <a:pt x="1098" y="53"/>
                    <a:pt x="871" y="1"/>
                    <a:pt x="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8" name="Google Shape;1138;p72"/>
            <p:cNvSpPr/>
            <p:nvPr/>
          </p:nvSpPr>
          <p:spPr>
            <a:xfrm>
              <a:off x="4797850" y="2894900"/>
              <a:ext cx="36100" cy="154825"/>
            </a:xfrm>
            <a:custGeom>
              <a:avLst/>
              <a:gdLst/>
              <a:ahLst/>
              <a:cxnLst/>
              <a:rect l="l" t="t" r="r" b="b"/>
              <a:pathLst>
                <a:path w="1444" h="6193" extrusionOk="0">
                  <a:moveTo>
                    <a:pt x="1339" y="0"/>
                  </a:moveTo>
                  <a:lnTo>
                    <a:pt x="1339" y="0"/>
                  </a:lnTo>
                  <a:cubicBezTo>
                    <a:pt x="398" y="126"/>
                    <a:pt x="314" y="2427"/>
                    <a:pt x="272" y="3243"/>
                  </a:cubicBezTo>
                  <a:cubicBezTo>
                    <a:pt x="272" y="4059"/>
                    <a:pt x="0" y="5901"/>
                    <a:pt x="1005" y="6173"/>
                  </a:cubicBezTo>
                  <a:cubicBezTo>
                    <a:pt x="1051" y="6186"/>
                    <a:pt x="1102" y="6193"/>
                    <a:pt x="1152" y="6193"/>
                  </a:cubicBezTo>
                  <a:cubicBezTo>
                    <a:pt x="1262" y="6193"/>
                    <a:pt x="1372" y="6160"/>
                    <a:pt x="1444" y="6089"/>
                  </a:cubicBezTo>
                  <a:lnTo>
                    <a:pt x="1444" y="6089"/>
                  </a:lnTo>
                  <a:cubicBezTo>
                    <a:pt x="1399" y="6102"/>
                    <a:pt x="1354" y="6108"/>
                    <a:pt x="1311" y="6108"/>
                  </a:cubicBezTo>
                  <a:cubicBezTo>
                    <a:pt x="1077" y="6108"/>
                    <a:pt x="884" y="5931"/>
                    <a:pt x="795" y="5754"/>
                  </a:cubicBezTo>
                  <a:cubicBezTo>
                    <a:pt x="691" y="5545"/>
                    <a:pt x="691" y="5273"/>
                    <a:pt x="691" y="5001"/>
                  </a:cubicBezTo>
                  <a:lnTo>
                    <a:pt x="774" y="3264"/>
                  </a:lnTo>
                  <a:cubicBezTo>
                    <a:pt x="795" y="2699"/>
                    <a:pt x="837" y="2113"/>
                    <a:pt x="879" y="1548"/>
                  </a:cubicBezTo>
                  <a:cubicBezTo>
                    <a:pt x="942" y="983"/>
                    <a:pt x="816" y="335"/>
                    <a:pt x="13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9" name="Google Shape;1139;p72"/>
            <p:cNvSpPr/>
            <p:nvPr/>
          </p:nvSpPr>
          <p:spPr>
            <a:xfrm>
              <a:off x="4294100" y="2875000"/>
              <a:ext cx="16250" cy="152775"/>
            </a:xfrm>
            <a:custGeom>
              <a:avLst/>
              <a:gdLst/>
              <a:ahLst/>
              <a:cxnLst/>
              <a:rect l="l" t="t" r="r" b="b"/>
              <a:pathLst>
                <a:path w="650" h="6111" extrusionOk="0">
                  <a:moveTo>
                    <a:pt x="649" y="1"/>
                  </a:moveTo>
                  <a:cubicBezTo>
                    <a:pt x="43" y="1947"/>
                    <a:pt x="1" y="4123"/>
                    <a:pt x="524" y="6111"/>
                  </a:cubicBezTo>
                  <a:cubicBezTo>
                    <a:pt x="357" y="4060"/>
                    <a:pt x="377" y="2051"/>
                    <a:pt x="6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0" name="Google Shape;1140;p72"/>
            <p:cNvSpPr/>
            <p:nvPr/>
          </p:nvSpPr>
          <p:spPr>
            <a:xfrm>
              <a:off x="4319225" y="2876050"/>
              <a:ext cx="14150" cy="155925"/>
            </a:xfrm>
            <a:custGeom>
              <a:avLst/>
              <a:gdLst/>
              <a:ahLst/>
              <a:cxnLst/>
              <a:rect l="l" t="t" r="r" b="b"/>
              <a:pathLst>
                <a:path w="566" h="6237" extrusionOk="0">
                  <a:moveTo>
                    <a:pt x="565" y="1"/>
                  </a:moveTo>
                  <a:lnTo>
                    <a:pt x="565" y="1"/>
                  </a:lnTo>
                  <a:cubicBezTo>
                    <a:pt x="42" y="2030"/>
                    <a:pt x="0" y="4206"/>
                    <a:pt x="419" y="6236"/>
                  </a:cubicBezTo>
                  <a:cubicBezTo>
                    <a:pt x="356" y="4144"/>
                    <a:pt x="398" y="2093"/>
                    <a:pt x="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1" name="Google Shape;1141;p72"/>
            <p:cNvSpPr/>
            <p:nvPr/>
          </p:nvSpPr>
          <p:spPr>
            <a:xfrm>
              <a:off x="4343800" y="2876050"/>
              <a:ext cx="14150" cy="155925"/>
            </a:xfrm>
            <a:custGeom>
              <a:avLst/>
              <a:gdLst/>
              <a:ahLst/>
              <a:cxnLst/>
              <a:rect l="l" t="t" r="r" b="b"/>
              <a:pathLst>
                <a:path w="566" h="6237" extrusionOk="0">
                  <a:moveTo>
                    <a:pt x="565" y="1"/>
                  </a:moveTo>
                  <a:lnTo>
                    <a:pt x="565" y="1"/>
                  </a:lnTo>
                  <a:cubicBezTo>
                    <a:pt x="42" y="2030"/>
                    <a:pt x="1" y="4206"/>
                    <a:pt x="440" y="6236"/>
                  </a:cubicBezTo>
                  <a:cubicBezTo>
                    <a:pt x="356" y="4144"/>
                    <a:pt x="398" y="2093"/>
                    <a:pt x="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2" name="Google Shape;1142;p72"/>
            <p:cNvSpPr/>
            <p:nvPr/>
          </p:nvSpPr>
          <p:spPr>
            <a:xfrm>
              <a:off x="4370475" y="2957650"/>
              <a:ext cx="11525" cy="73800"/>
            </a:xfrm>
            <a:custGeom>
              <a:avLst/>
              <a:gdLst/>
              <a:ahLst/>
              <a:cxnLst/>
              <a:rect l="l" t="t" r="r" b="b"/>
              <a:pathLst>
                <a:path w="461" h="2952" extrusionOk="0">
                  <a:moveTo>
                    <a:pt x="294" y="1"/>
                  </a:moveTo>
                  <a:lnTo>
                    <a:pt x="294" y="1"/>
                  </a:lnTo>
                  <a:cubicBezTo>
                    <a:pt x="105" y="984"/>
                    <a:pt x="1" y="2010"/>
                    <a:pt x="315" y="2951"/>
                  </a:cubicBezTo>
                  <a:cubicBezTo>
                    <a:pt x="356" y="1968"/>
                    <a:pt x="461" y="984"/>
                    <a:pt x="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3" name="Google Shape;1143;p72"/>
            <p:cNvSpPr/>
            <p:nvPr/>
          </p:nvSpPr>
          <p:spPr>
            <a:xfrm>
              <a:off x="4397150" y="2959750"/>
              <a:ext cx="9450" cy="69600"/>
            </a:xfrm>
            <a:custGeom>
              <a:avLst/>
              <a:gdLst/>
              <a:ahLst/>
              <a:cxnLst/>
              <a:rect l="l" t="t" r="r" b="b"/>
              <a:pathLst>
                <a:path w="378" h="2784" extrusionOk="0">
                  <a:moveTo>
                    <a:pt x="210" y="1"/>
                  </a:moveTo>
                  <a:cubicBezTo>
                    <a:pt x="1" y="691"/>
                    <a:pt x="1" y="1402"/>
                    <a:pt x="105" y="2114"/>
                  </a:cubicBezTo>
                  <a:cubicBezTo>
                    <a:pt x="126" y="2344"/>
                    <a:pt x="189" y="2616"/>
                    <a:pt x="377" y="2783"/>
                  </a:cubicBezTo>
                  <a:cubicBezTo>
                    <a:pt x="273" y="2574"/>
                    <a:pt x="294" y="2344"/>
                    <a:pt x="294" y="2114"/>
                  </a:cubicBezTo>
                  <a:cubicBezTo>
                    <a:pt x="294" y="1402"/>
                    <a:pt x="315" y="69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4" name="Google Shape;1144;p72"/>
            <p:cNvSpPr/>
            <p:nvPr/>
          </p:nvSpPr>
          <p:spPr>
            <a:xfrm>
              <a:off x="4422800" y="2962375"/>
              <a:ext cx="7850" cy="72200"/>
            </a:xfrm>
            <a:custGeom>
              <a:avLst/>
              <a:gdLst/>
              <a:ahLst/>
              <a:cxnLst/>
              <a:rect l="l" t="t" r="r" b="b"/>
              <a:pathLst>
                <a:path w="314" h="2888" extrusionOk="0">
                  <a:moveTo>
                    <a:pt x="146" y="0"/>
                  </a:moveTo>
                  <a:cubicBezTo>
                    <a:pt x="0" y="691"/>
                    <a:pt x="0" y="1423"/>
                    <a:pt x="42" y="2218"/>
                  </a:cubicBezTo>
                  <a:cubicBezTo>
                    <a:pt x="84" y="2448"/>
                    <a:pt x="105" y="2741"/>
                    <a:pt x="314" y="2888"/>
                  </a:cubicBezTo>
                  <a:cubicBezTo>
                    <a:pt x="209" y="2657"/>
                    <a:pt x="230" y="2427"/>
                    <a:pt x="251" y="2197"/>
                  </a:cubicBezTo>
                  <a:cubicBezTo>
                    <a:pt x="314" y="1465"/>
                    <a:pt x="314" y="733"/>
                    <a:pt x="1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5" name="Google Shape;1145;p72"/>
            <p:cNvSpPr/>
            <p:nvPr/>
          </p:nvSpPr>
          <p:spPr>
            <a:xfrm>
              <a:off x="4785300" y="2895925"/>
              <a:ext cx="17275" cy="104650"/>
            </a:xfrm>
            <a:custGeom>
              <a:avLst/>
              <a:gdLst/>
              <a:ahLst/>
              <a:cxnLst/>
              <a:rect l="l" t="t" r="r" b="b"/>
              <a:pathLst>
                <a:path w="691" h="4186" extrusionOk="0">
                  <a:moveTo>
                    <a:pt x="691" y="1"/>
                  </a:moveTo>
                  <a:cubicBezTo>
                    <a:pt x="167" y="1319"/>
                    <a:pt x="0" y="2784"/>
                    <a:pt x="293" y="4186"/>
                  </a:cubicBezTo>
                  <a:cubicBezTo>
                    <a:pt x="398" y="2784"/>
                    <a:pt x="523" y="1424"/>
                    <a:pt x="6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6" name="Google Shape;1146;p72"/>
            <p:cNvSpPr/>
            <p:nvPr/>
          </p:nvSpPr>
          <p:spPr>
            <a:xfrm>
              <a:off x="4638300" y="2950325"/>
              <a:ext cx="9450" cy="94725"/>
            </a:xfrm>
            <a:custGeom>
              <a:avLst/>
              <a:gdLst/>
              <a:ahLst/>
              <a:cxnLst/>
              <a:rect l="l" t="t" r="r" b="b"/>
              <a:pathLst>
                <a:path w="378" h="3789" extrusionOk="0">
                  <a:moveTo>
                    <a:pt x="377" y="1"/>
                  </a:moveTo>
                  <a:lnTo>
                    <a:pt x="377" y="1"/>
                  </a:lnTo>
                  <a:cubicBezTo>
                    <a:pt x="84" y="922"/>
                    <a:pt x="1" y="1884"/>
                    <a:pt x="42" y="2847"/>
                  </a:cubicBezTo>
                  <a:cubicBezTo>
                    <a:pt x="63" y="3160"/>
                    <a:pt x="63" y="3516"/>
                    <a:pt x="210" y="3788"/>
                  </a:cubicBezTo>
                  <a:cubicBezTo>
                    <a:pt x="168" y="3537"/>
                    <a:pt x="252" y="3139"/>
                    <a:pt x="252" y="2847"/>
                  </a:cubicBezTo>
                  <a:cubicBezTo>
                    <a:pt x="293" y="1947"/>
                    <a:pt x="377" y="943"/>
                    <a:pt x="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7" name="Google Shape;1147;p72"/>
            <p:cNvSpPr/>
            <p:nvPr/>
          </p:nvSpPr>
          <p:spPr>
            <a:xfrm>
              <a:off x="4661325" y="2955575"/>
              <a:ext cx="9425" cy="83200"/>
            </a:xfrm>
            <a:custGeom>
              <a:avLst/>
              <a:gdLst/>
              <a:ahLst/>
              <a:cxnLst/>
              <a:rect l="l" t="t" r="r" b="b"/>
              <a:pathLst>
                <a:path w="377" h="3328" extrusionOk="0">
                  <a:moveTo>
                    <a:pt x="377" y="0"/>
                  </a:moveTo>
                  <a:lnTo>
                    <a:pt x="377" y="0"/>
                  </a:lnTo>
                  <a:cubicBezTo>
                    <a:pt x="21" y="1046"/>
                    <a:pt x="0" y="2218"/>
                    <a:pt x="293" y="3327"/>
                  </a:cubicBezTo>
                  <a:cubicBezTo>
                    <a:pt x="335" y="2197"/>
                    <a:pt x="377" y="1130"/>
                    <a:pt x="3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8" name="Google Shape;1148;p72"/>
            <p:cNvSpPr/>
            <p:nvPr/>
          </p:nvSpPr>
          <p:spPr>
            <a:xfrm>
              <a:off x="4684850" y="2953475"/>
              <a:ext cx="12575" cy="85300"/>
            </a:xfrm>
            <a:custGeom>
              <a:avLst/>
              <a:gdLst/>
              <a:ahLst/>
              <a:cxnLst/>
              <a:rect l="l" t="t" r="r" b="b"/>
              <a:pathLst>
                <a:path w="503" h="3412" extrusionOk="0">
                  <a:moveTo>
                    <a:pt x="503" y="0"/>
                  </a:moveTo>
                  <a:lnTo>
                    <a:pt x="503" y="0"/>
                  </a:lnTo>
                  <a:cubicBezTo>
                    <a:pt x="64" y="1047"/>
                    <a:pt x="1" y="2302"/>
                    <a:pt x="336" y="3411"/>
                  </a:cubicBezTo>
                  <a:cubicBezTo>
                    <a:pt x="356" y="2260"/>
                    <a:pt x="419" y="1151"/>
                    <a:pt x="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9" name="Google Shape;1149;p72"/>
            <p:cNvSpPr/>
            <p:nvPr/>
          </p:nvSpPr>
          <p:spPr>
            <a:xfrm>
              <a:off x="4736125" y="2950850"/>
              <a:ext cx="11525" cy="94200"/>
            </a:xfrm>
            <a:custGeom>
              <a:avLst/>
              <a:gdLst/>
              <a:ahLst/>
              <a:cxnLst/>
              <a:rect l="l" t="t" r="r" b="b"/>
              <a:pathLst>
                <a:path w="461" h="3768" extrusionOk="0">
                  <a:moveTo>
                    <a:pt x="377" y="1"/>
                  </a:moveTo>
                  <a:lnTo>
                    <a:pt x="377" y="1"/>
                  </a:lnTo>
                  <a:cubicBezTo>
                    <a:pt x="105" y="1235"/>
                    <a:pt x="0" y="2574"/>
                    <a:pt x="419" y="3767"/>
                  </a:cubicBezTo>
                  <a:cubicBezTo>
                    <a:pt x="356" y="2491"/>
                    <a:pt x="461" y="1277"/>
                    <a:pt x="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0" name="Google Shape;1150;p72"/>
            <p:cNvSpPr/>
            <p:nvPr/>
          </p:nvSpPr>
          <p:spPr>
            <a:xfrm>
              <a:off x="4762275" y="2896975"/>
              <a:ext cx="13625" cy="152325"/>
            </a:xfrm>
            <a:custGeom>
              <a:avLst/>
              <a:gdLst/>
              <a:ahLst/>
              <a:cxnLst/>
              <a:rect l="l" t="t" r="r" b="b"/>
              <a:pathLst>
                <a:path w="545" h="6093" extrusionOk="0">
                  <a:moveTo>
                    <a:pt x="544" y="1"/>
                  </a:moveTo>
                  <a:lnTo>
                    <a:pt x="544" y="1"/>
                  </a:lnTo>
                  <a:cubicBezTo>
                    <a:pt x="105" y="1737"/>
                    <a:pt x="0" y="3600"/>
                    <a:pt x="147" y="5378"/>
                  </a:cubicBezTo>
                  <a:lnTo>
                    <a:pt x="210" y="5776"/>
                  </a:lnTo>
                  <a:cubicBezTo>
                    <a:pt x="231" y="5880"/>
                    <a:pt x="231" y="6006"/>
                    <a:pt x="314" y="6069"/>
                  </a:cubicBezTo>
                  <a:cubicBezTo>
                    <a:pt x="326" y="6081"/>
                    <a:pt x="345" y="6093"/>
                    <a:pt x="359" y="6093"/>
                  </a:cubicBezTo>
                  <a:cubicBezTo>
                    <a:pt x="370" y="6093"/>
                    <a:pt x="377" y="6086"/>
                    <a:pt x="377" y="6069"/>
                  </a:cubicBezTo>
                  <a:lnTo>
                    <a:pt x="377" y="6069"/>
                  </a:lnTo>
                  <a:cubicBezTo>
                    <a:pt x="372" y="6082"/>
                    <a:pt x="365" y="6088"/>
                    <a:pt x="356" y="6088"/>
                  </a:cubicBezTo>
                  <a:cubicBezTo>
                    <a:pt x="323" y="6088"/>
                    <a:pt x="272" y="6017"/>
                    <a:pt x="272" y="5985"/>
                  </a:cubicBezTo>
                  <a:cubicBezTo>
                    <a:pt x="314" y="3997"/>
                    <a:pt x="398" y="1988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143000" y="375433"/>
            <a:ext cx="9607425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бюджетное общеобразовательное учреждение                   средняя общеобразовательная школа </a:t>
            </a:r>
            <a:r>
              <a:rPr lang="ru-RU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пос.Радченко</a:t>
            </a:r>
            <a:endParaRPr lang="ru-RU" sz="2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42950" y="1853071"/>
            <a:ext cx="104042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  <a:latin typeface="+mj-lt"/>
              </a:rPr>
              <a:t>Борис Воробьёв. </a:t>
            </a:r>
          </a:p>
          <a:p>
            <a:r>
              <a:rPr lang="ru-RU" sz="4800" b="1" i="1" dirty="0" smtClean="0">
                <a:solidFill>
                  <a:srgbClr val="C00000"/>
                </a:solidFill>
                <a:latin typeface="+mj-lt"/>
              </a:rPr>
              <a:t>«Весьегонская волчица»: когда природа говорит с человеком </a:t>
            </a:r>
            <a:endParaRPr lang="ru-RU" sz="4800" b="1" i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20954" y="4481243"/>
            <a:ext cx="5508708" cy="964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lang="ru-RU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Автор:</a:t>
            </a:r>
          </a:p>
          <a:p>
            <a:pPr>
              <a:lnSpc>
                <a:spcPct val="105000"/>
              </a:lnSpc>
            </a:pPr>
            <a:r>
              <a:rPr lang="ru-RU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Михайлова 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Ольга Юрьевна,</a:t>
            </a:r>
            <a:endParaRPr lang="ru-RU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5000"/>
              </a:lnSpc>
            </a:pPr>
            <a:r>
              <a:rPr lang="ru-RU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учитель 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русского </a:t>
            </a:r>
            <a:r>
              <a:rPr lang="ru-RU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языка и литературы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47655" y="5768536"/>
            <a:ext cx="6096000" cy="6740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5000"/>
              </a:lnSpc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Пос. Радченко</a:t>
            </a:r>
            <a:endParaRPr lang="ru-RU" sz="12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2026 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г.</a:t>
            </a:r>
            <a:endParaRPr lang="ru-RU" sz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70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7" name="Google Shape;997;p72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0" name="Google Shape;1000;p72"/>
          <p:cNvPicPr preferRelativeResize="0"/>
          <p:nvPr/>
        </p:nvPicPr>
        <p:blipFill>
          <a:blip r:embed="rId4">
            <a:alphaModFix/>
          </a:blip>
          <a:srcRect l="33903" t="2293" b="2866"/>
          <a:stretch>
            <a:fillRect/>
          </a:stretch>
        </p:blipFill>
        <p:spPr>
          <a:xfrm rot="-5400000">
            <a:off x="4459154" y="1555315"/>
            <a:ext cx="843533" cy="9761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1" name="Google Shape;1001;p72"/>
          <p:cNvPicPr preferRelativeResize="0"/>
          <p:nvPr/>
        </p:nvPicPr>
        <p:blipFill rotWithShape="1">
          <a:blip r:embed="rId5">
            <a:alphaModFix/>
          </a:blip>
          <a:srcRect l="51224" t="32441"/>
          <a:stretch/>
        </p:blipFill>
        <p:spPr>
          <a:xfrm>
            <a:off x="8485679" y="3947431"/>
            <a:ext cx="3833383" cy="30413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1" name="Google Shape;1091;p72"/>
          <p:cNvGrpSpPr/>
          <p:nvPr/>
        </p:nvGrpSpPr>
        <p:grpSpPr>
          <a:xfrm>
            <a:off x="10275308" y="5332027"/>
            <a:ext cx="1583905" cy="1277023"/>
            <a:chOff x="4187925" y="2667350"/>
            <a:chExt cx="877100" cy="623550"/>
          </a:xfrm>
        </p:grpSpPr>
        <p:sp>
          <p:nvSpPr>
            <p:cNvPr id="1092" name="Google Shape;1092;p72"/>
            <p:cNvSpPr/>
            <p:nvPr/>
          </p:nvSpPr>
          <p:spPr>
            <a:xfrm>
              <a:off x="4187925" y="3018850"/>
              <a:ext cx="877100" cy="272050"/>
            </a:xfrm>
            <a:custGeom>
              <a:avLst/>
              <a:gdLst/>
              <a:ahLst/>
              <a:cxnLst/>
              <a:rect l="l" t="t" r="r" b="b"/>
              <a:pathLst>
                <a:path w="35084" h="10882" extrusionOk="0">
                  <a:moveTo>
                    <a:pt x="26322" y="1507"/>
                  </a:moveTo>
                  <a:lnTo>
                    <a:pt x="26322" y="1507"/>
                  </a:lnTo>
                  <a:cubicBezTo>
                    <a:pt x="26321" y="1507"/>
                    <a:pt x="26322" y="1507"/>
                    <a:pt x="26322" y="1507"/>
                  </a:cubicBezTo>
                  <a:lnTo>
                    <a:pt x="26322" y="1507"/>
                  </a:lnTo>
                  <a:close/>
                  <a:moveTo>
                    <a:pt x="1863" y="1"/>
                  </a:moveTo>
                  <a:lnTo>
                    <a:pt x="1779" y="106"/>
                  </a:lnTo>
                  <a:cubicBezTo>
                    <a:pt x="0" y="2365"/>
                    <a:pt x="189" y="5525"/>
                    <a:pt x="1779" y="7847"/>
                  </a:cubicBezTo>
                  <a:lnTo>
                    <a:pt x="1842" y="7931"/>
                  </a:lnTo>
                  <a:lnTo>
                    <a:pt x="1946" y="7952"/>
                  </a:lnTo>
                  <a:lnTo>
                    <a:pt x="14312" y="9458"/>
                  </a:lnTo>
                  <a:cubicBezTo>
                    <a:pt x="18434" y="9940"/>
                    <a:pt x="22577" y="10421"/>
                    <a:pt x="26699" y="10881"/>
                  </a:cubicBezTo>
                  <a:cubicBezTo>
                    <a:pt x="26741" y="10881"/>
                    <a:pt x="30612" y="10191"/>
                    <a:pt x="30632" y="10191"/>
                  </a:cubicBezTo>
                  <a:lnTo>
                    <a:pt x="34524" y="9479"/>
                  </a:lnTo>
                  <a:lnTo>
                    <a:pt x="34503" y="9479"/>
                  </a:lnTo>
                  <a:cubicBezTo>
                    <a:pt x="34629" y="9479"/>
                    <a:pt x="34734" y="9375"/>
                    <a:pt x="34796" y="9270"/>
                  </a:cubicBezTo>
                  <a:cubicBezTo>
                    <a:pt x="35084" y="8470"/>
                    <a:pt x="34526" y="7951"/>
                    <a:pt x="33754" y="7951"/>
                  </a:cubicBezTo>
                  <a:cubicBezTo>
                    <a:pt x="33739" y="7951"/>
                    <a:pt x="33724" y="7952"/>
                    <a:pt x="33708" y="7952"/>
                  </a:cubicBezTo>
                  <a:cubicBezTo>
                    <a:pt x="32955" y="7952"/>
                    <a:pt x="32265" y="8224"/>
                    <a:pt x="31574" y="8349"/>
                  </a:cubicBezTo>
                  <a:cubicBezTo>
                    <a:pt x="30172" y="8663"/>
                    <a:pt x="28749" y="8873"/>
                    <a:pt x="27306" y="8956"/>
                  </a:cubicBezTo>
                  <a:cubicBezTo>
                    <a:pt x="28749" y="8893"/>
                    <a:pt x="30172" y="8747"/>
                    <a:pt x="31553" y="8475"/>
                  </a:cubicBezTo>
                  <a:cubicBezTo>
                    <a:pt x="32244" y="8349"/>
                    <a:pt x="32955" y="8119"/>
                    <a:pt x="33666" y="8119"/>
                  </a:cubicBezTo>
                  <a:cubicBezTo>
                    <a:pt x="34190" y="8119"/>
                    <a:pt x="34713" y="8370"/>
                    <a:pt x="34608" y="8956"/>
                  </a:cubicBezTo>
                  <a:cubicBezTo>
                    <a:pt x="34608" y="9095"/>
                    <a:pt x="34533" y="9272"/>
                    <a:pt x="34436" y="9272"/>
                  </a:cubicBezTo>
                  <a:cubicBezTo>
                    <a:pt x="34430" y="9272"/>
                    <a:pt x="34425" y="9271"/>
                    <a:pt x="34420" y="9270"/>
                  </a:cubicBezTo>
                  <a:lnTo>
                    <a:pt x="30528" y="9898"/>
                  </a:lnTo>
                  <a:cubicBezTo>
                    <a:pt x="30568" y="9898"/>
                    <a:pt x="26783" y="10513"/>
                    <a:pt x="26671" y="10546"/>
                  </a:cubicBezTo>
                  <a:lnTo>
                    <a:pt x="26671" y="10546"/>
                  </a:lnTo>
                  <a:cubicBezTo>
                    <a:pt x="19488" y="9630"/>
                    <a:pt x="9367" y="8362"/>
                    <a:pt x="2054" y="7484"/>
                  </a:cubicBezTo>
                  <a:lnTo>
                    <a:pt x="2054" y="7484"/>
                  </a:lnTo>
                  <a:cubicBezTo>
                    <a:pt x="710" y="5376"/>
                    <a:pt x="531" y="2563"/>
                    <a:pt x="2031" y="508"/>
                  </a:cubicBezTo>
                  <a:lnTo>
                    <a:pt x="2031" y="508"/>
                  </a:lnTo>
                  <a:lnTo>
                    <a:pt x="18183" y="1194"/>
                  </a:lnTo>
                  <a:lnTo>
                    <a:pt x="26322" y="1507"/>
                  </a:lnTo>
                  <a:lnTo>
                    <a:pt x="26322" y="1507"/>
                  </a:lnTo>
                  <a:cubicBezTo>
                    <a:pt x="26376" y="1506"/>
                    <a:pt x="34246" y="1448"/>
                    <a:pt x="34402" y="1425"/>
                  </a:cubicBezTo>
                  <a:lnTo>
                    <a:pt x="34402" y="1425"/>
                  </a:lnTo>
                  <a:cubicBezTo>
                    <a:pt x="34649" y="1553"/>
                    <a:pt x="34544" y="2031"/>
                    <a:pt x="34315" y="2156"/>
                  </a:cubicBezTo>
                  <a:cubicBezTo>
                    <a:pt x="34064" y="2344"/>
                    <a:pt x="33687" y="2344"/>
                    <a:pt x="33332" y="2344"/>
                  </a:cubicBezTo>
                  <a:cubicBezTo>
                    <a:pt x="32599" y="2344"/>
                    <a:pt x="31888" y="2365"/>
                    <a:pt x="31156" y="2386"/>
                  </a:cubicBezTo>
                  <a:cubicBezTo>
                    <a:pt x="29712" y="2449"/>
                    <a:pt x="28268" y="2554"/>
                    <a:pt x="26845" y="2658"/>
                  </a:cubicBezTo>
                  <a:cubicBezTo>
                    <a:pt x="28310" y="2595"/>
                    <a:pt x="29733" y="2512"/>
                    <a:pt x="31177" y="2491"/>
                  </a:cubicBezTo>
                  <a:lnTo>
                    <a:pt x="33353" y="2491"/>
                  </a:lnTo>
                  <a:cubicBezTo>
                    <a:pt x="33419" y="2494"/>
                    <a:pt x="33491" y="2496"/>
                    <a:pt x="33566" y="2496"/>
                  </a:cubicBezTo>
                  <a:cubicBezTo>
                    <a:pt x="34077" y="2496"/>
                    <a:pt x="34723" y="2403"/>
                    <a:pt x="34796" y="1800"/>
                  </a:cubicBezTo>
                  <a:cubicBezTo>
                    <a:pt x="34838" y="1591"/>
                    <a:pt x="34734" y="1277"/>
                    <a:pt x="34503" y="1235"/>
                  </a:cubicBezTo>
                  <a:cubicBezTo>
                    <a:pt x="34038" y="1241"/>
                    <a:pt x="33559" y="1243"/>
                    <a:pt x="33068" y="1243"/>
                  </a:cubicBezTo>
                  <a:cubicBezTo>
                    <a:pt x="23948" y="1243"/>
                    <a:pt x="10744" y="358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3" name="Google Shape;1093;p72"/>
            <p:cNvSpPr/>
            <p:nvPr/>
          </p:nvSpPr>
          <p:spPr>
            <a:xfrm>
              <a:off x="5006025" y="3090525"/>
              <a:ext cx="18875" cy="129225"/>
            </a:xfrm>
            <a:custGeom>
              <a:avLst/>
              <a:gdLst/>
              <a:ahLst/>
              <a:cxnLst/>
              <a:rect l="l" t="t" r="r" b="b"/>
              <a:pathLst>
                <a:path w="755" h="5169" extrusionOk="0">
                  <a:moveTo>
                    <a:pt x="503" y="0"/>
                  </a:moveTo>
                  <a:lnTo>
                    <a:pt x="503" y="0"/>
                  </a:lnTo>
                  <a:cubicBezTo>
                    <a:pt x="22" y="754"/>
                    <a:pt x="22" y="1716"/>
                    <a:pt x="1" y="2637"/>
                  </a:cubicBezTo>
                  <a:cubicBezTo>
                    <a:pt x="1" y="3495"/>
                    <a:pt x="126" y="4499"/>
                    <a:pt x="754" y="5169"/>
                  </a:cubicBezTo>
                  <a:cubicBezTo>
                    <a:pt x="336" y="4353"/>
                    <a:pt x="252" y="3495"/>
                    <a:pt x="252" y="2616"/>
                  </a:cubicBezTo>
                  <a:cubicBezTo>
                    <a:pt x="252" y="1716"/>
                    <a:pt x="210" y="837"/>
                    <a:pt x="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4" name="Google Shape;1094;p72"/>
            <p:cNvSpPr/>
            <p:nvPr/>
          </p:nvSpPr>
          <p:spPr>
            <a:xfrm>
              <a:off x="4820850" y="3077450"/>
              <a:ext cx="49200" cy="202600"/>
            </a:xfrm>
            <a:custGeom>
              <a:avLst/>
              <a:gdLst/>
              <a:ahLst/>
              <a:cxnLst/>
              <a:rect l="l" t="t" r="r" b="b"/>
              <a:pathLst>
                <a:path w="1968" h="8104" extrusionOk="0">
                  <a:moveTo>
                    <a:pt x="1110" y="0"/>
                  </a:moveTo>
                  <a:lnTo>
                    <a:pt x="1110" y="0"/>
                  </a:lnTo>
                  <a:cubicBezTo>
                    <a:pt x="524" y="523"/>
                    <a:pt x="315" y="1360"/>
                    <a:pt x="231" y="2051"/>
                  </a:cubicBezTo>
                  <a:cubicBezTo>
                    <a:pt x="106" y="2783"/>
                    <a:pt x="1" y="3536"/>
                    <a:pt x="106" y="4352"/>
                  </a:cubicBezTo>
                  <a:cubicBezTo>
                    <a:pt x="147" y="5106"/>
                    <a:pt x="629" y="5922"/>
                    <a:pt x="1047" y="6508"/>
                  </a:cubicBezTo>
                  <a:cubicBezTo>
                    <a:pt x="1403" y="7031"/>
                    <a:pt x="1549" y="7889"/>
                    <a:pt x="733" y="8077"/>
                  </a:cubicBezTo>
                  <a:cubicBezTo>
                    <a:pt x="791" y="8095"/>
                    <a:pt x="850" y="8104"/>
                    <a:pt x="908" y="8104"/>
                  </a:cubicBezTo>
                  <a:cubicBezTo>
                    <a:pt x="1252" y="8104"/>
                    <a:pt x="1588" y="7810"/>
                    <a:pt x="1696" y="7470"/>
                  </a:cubicBezTo>
                  <a:cubicBezTo>
                    <a:pt x="1968" y="6675"/>
                    <a:pt x="1361" y="5901"/>
                    <a:pt x="1110" y="5252"/>
                  </a:cubicBezTo>
                  <a:cubicBezTo>
                    <a:pt x="712" y="4248"/>
                    <a:pt x="817" y="3202"/>
                    <a:pt x="817" y="2135"/>
                  </a:cubicBezTo>
                  <a:cubicBezTo>
                    <a:pt x="817" y="1402"/>
                    <a:pt x="817" y="691"/>
                    <a:pt x="1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5" name="Google Shape;1095;p72"/>
            <p:cNvSpPr/>
            <p:nvPr/>
          </p:nvSpPr>
          <p:spPr>
            <a:xfrm>
              <a:off x="4878400" y="3197750"/>
              <a:ext cx="140725" cy="10875"/>
            </a:xfrm>
            <a:custGeom>
              <a:avLst/>
              <a:gdLst/>
              <a:ahLst/>
              <a:cxnLst/>
              <a:rect l="l" t="t" r="r" b="b"/>
              <a:pathLst>
                <a:path w="5629" h="435" extrusionOk="0">
                  <a:moveTo>
                    <a:pt x="5629" y="1"/>
                  </a:moveTo>
                  <a:cubicBezTo>
                    <a:pt x="3746" y="64"/>
                    <a:pt x="1884" y="168"/>
                    <a:pt x="0" y="336"/>
                  </a:cubicBezTo>
                  <a:cubicBezTo>
                    <a:pt x="601" y="402"/>
                    <a:pt x="1208" y="435"/>
                    <a:pt x="1814" y="435"/>
                  </a:cubicBezTo>
                  <a:cubicBezTo>
                    <a:pt x="3110" y="435"/>
                    <a:pt x="4403" y="286"/>
                    <a:pt x="5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6" name="Google Shape;1096;p72"/>
            <p:cNvSpPr/>
            <p:nvPr/>
          </p:nvSpPr>
          <p:spPr>
            <a:xfrm>
              <a:off x="4868450" y="3161675"/>
              <a:ext cx="140750" cy="10975"/>
            </a:xfrm>
            <a:custGeom>
              <a:avLst/>
              <a:gdLst/>
              <a:ahLst/>
              <a:cxnLst/>
              <a:rect l="l" t="t" r="r" b="b"/>
              <a:pathLst>
                <a:path w="5630" h="439" extrusionOk="0">
                  <a:moveTo>
                    <a:pt x="5629" y="0"/>
                  </a:moveTo>
                  <a:lnTo>
                    <a:pt x="5629" y="0"/>
                  </a:lnTo>
                  <a:cubicBezTo>
                    <a:pt x="3746" y="84"/>
                    <a:pt x="1884" y="167"/>
                    <a:pt x="1" y="335"/>
                  </a:cubicBezTo>
                  <a:cubicBezTo>
                    <a:pt x="622" y="404"/>
                    <a:pt x="1247" y="439"/>
                    <a:pt x="1872" y="439"/>
                  </a:cubicBezTo>
                  <a:cubicBezTo>
                    <a:pt x="3142" y="439"/>
                    <a:pt x="4409" y="295"/>
                    <a:pt x="5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7" name="Google Shape;1097;p72"/>
            <p:cNvSpPr/>
            <p:nvPr/>
          </p:nvSpPr>
          <p:spPr>
            <a:xfrm>
              <a:off x="4868450" y="3128700"/>
              <a:ext cx="140750" cy="11750"/>
            </a:xfrm>
            <a:custGeom>
              <a:avLst/>
              <a:gdLst/>
              <a:ahLst/>
              <a:cxnLst/>
              <a:rect l="l" t="t" r="r" b="b"/>
              <a:pathLst>
                <a:path w="5630" h="470" extrusionOk="0">
                  <a:moveTo>
                    <a:pt x="5629" y="1"/>
                  </a:moveTo>
                  <a:lnTo>
                    <a:pt x="5629" y="1"/>
                  </a:lnTo>
                  <a:cubicBezTo>
                    <a:pt x="3746" y="85"/>
                    <a:pt x="1884" y="189"/>
                    <a:pt x="1" y="357"/>
                  </a:cubicBezTo>
                  <a:cubicBezTo>
                    <a:pt x="616" y="432"/>
                    <a:pt x="1236" y="469"/>
                    <a:pt x="1855" y="469"/>
                  </a:cubicBezTo>
                  <a:cubicBezTo>
                    <a:pt x="3131" y="469"/>
                    <a:pt x="4404" y="311"/>
                    <a:pt x="5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8" name="Google Shape;1098;p72"/>
            <p:cNvSpPr/>
            <p:nvPr/>
          </p:nvSpPr>
          <p:spPr>
            <a:xfrm>
              <a:off x="4844925" y="3100425"/>
              <a:ext cx="75350" cy="7250"/>
            </a:xfrm>
            <a:custGeom>
              <a:avLst/>
              <a:gdLst/>
              <a:ahLst/>
              <a:cxnLst/>
              <a:rect l="l" t="t" r="r" b="b"/>
              <a:pathLst>
                <a:path w="3014" h="290" extrusionOk="0">
                  <a:moveTo>
                    <a:pt x="1790" y="1"/>
                  </a:moveTo>
                  <a:cubicBezTo>
                    <a:pt x="1192" y="1"/>
                    <a:pt x="600" y="49"/>
                    <a:pt x="0" y="148"/>
                  </a:cubicBezTo>
                  <a:cubicBezTo>
                    <a:pt x="448" y="242"/>
                    <a:pt x="899" y="289"/>
                    <a:pt x="1350" y="289"/>
                  </a:cubicBezTo>
                  <a:cubicBezTo>
                    <a:pt x="1910" y="289"/>
                    <a:pt x="2468" y="216"/>
                    <a:pt x="3013" y="65"/>
                  </a:cubicBezTo>
                  <a:cubicBezTo>
                    <a:pt x="2600" y="23"/>
                    <a:pt x="2194" y="1"/>
                    <a:pt x="17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9" name="Google Shape;1099;p72"/>
            <p:cNvSpPr/>
            <p:nvPr/>
          </p:nvSpPr>
          <p:spPr>
            <a:xfrm>
              <a:off x="4791050" y="3052850"/>
              <a:ext cx="28800" cy="227575"/>
            </a:xfrm>
            <a:custGeom>
              <a:avLst/>
              <a:gdLst/>
              <a:ahLst/>
              <a:cxnLst/>
              <a:rect l="l" t="t" r="r" b="b"/>
              <a:pathLst>
                <a:path w="1152" h="9103" extrusionOk="0">
                  <a:moveTo>
                    <a:pt x="1109" y="1"/>
                  </a:moveTo>
                  <a:cubicBezTo>
                    <a:pt x="0" y="2554"/>
                    <a:pt x="21" y="5441"/>
                    <a:pt x="565" y="8098"/>
                  </a:cubicBezTo>
                  <a:cubicBezTo>
                    <a:pt x="670" y="8475"/>
                    <a:pt x="816" y="8873"/>
                    <a:pt x="1151" y="9103"/>
                  </a:cubicBezTo>
                  <a:cubicBezTo>
                    <a:pt x="879" y="8831"/>
                    <a:pt x="753" y="8433"/>
                    <a:pt x="691" y="8057"/>
                  </a:cubicBezTo>
                  <a:cubicBezTo>
                    <a:pt x="335" y="5399"/>
                    <a:pt x="293" y="2616"/>
                    <a:pt x="1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0" name="Google Shape;1100;p72"/>
            <p:cNvSpPr/>
            <p:nvPr/>
          </p:nvSpPr>
          <p:spPr>
            <a:xfrm>
              <a:off x="4762275" y="3052850"/>
              <a:ext cx="29325" cy="227575"/>
            </a:xfrm>
            <a:custGeom>
              <a:avLst/>
              <a:gdLst/>
              <a:ahLst/>
              <a:cxnLst/>
              <a:rect l="l" t="t" r="r" b="b"/>
              <a:pathLst>
                <a:path w="1173" h="9103" extrusionOk="0">
                  <a:moveTo>
                    <a:pt x="1151" y="1"/>
                  </a:moveTo>
                  <a:lnTo>
                    <a:pt x="1151" y="1"/>
                  </a:lnTo>
                  <a:cubicBezTo>
                    <a:pt x="0" y="2554"/>
                    <a:pt x="42" y="5441"/>
                    <a:pt x="586" y="8098"/>
                  </a:cubicBezTo>
                  <a:cubicBezTo>
                    <a:pt x="691" y="8475"/>
                    <a:pt x="858" y="8873"/>
                    <a:pt x="1172" y="9103"/>
                  </a:cubicBezTo>
                  <a:cubicBezTo>
                    <a:pt x="900" y="8831"/>
                    <a:pt x="775" y="8433"/>
                    <a:pt x="733" y="8057"/>
                  </a:cubicBezTo>
                  <a:cubicBezTo>
                    <a:pt x="356" y="5399"/>
                    <a:pt x="335" y="2616"/>
                    <a:pt x="1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1" name="Google Shape;1101;p72"/>
            <p:cNvSpPr/>
            <p:nvPr/>
          </p:nvSpPr>
          <p:spPr>
            <a:xfrm>
              <a:off x="4741875" y="3052350"/>
              <a:ext cx="28800" cy="227550"/>
            </a:xfrm>
            <a:custGeom>
              <a:avLst/>
              <a:gdLst/>
              <a:ahLst/>
              <a:cxnLst/>
              <a:rect l="l" t="t" r="r" b="b"/>
              <a:pathLst>
                <a:path w="1152" h="9102" extrusionOk="0">
                  <a:moveTo>
                    <a:pt x="1130" y="0"/>
                  </a:moveTo>
                  <a:lnTo>
                    <a:pt x="1130" y="0"/>
                  </a:lnTo>
                  <a:cubicBezTo>
                    <a:pt x="0" y="2511"/>
                    <a:pt x="21" y="5419"/>
                    <a:pt x="565" y="8077"/>
                  </a:cubicBezTo>
                  <a:cubicBezTo>
                    <a:pt x="670" y="8474"/>
                    <a:pt x="837" y="8872"/>
                    <a:pt x="1151" y="9102"/>
                  </a:cubicBezTo>
                  <a:cubicBezTo>
                    <a:pt x="879" y="8809"/>
                    <a:pt x="754" y="8432"/>
                    <a:pt x="691" y="8056"/>
                  </a:cubicBezTo>
                  <a:cubicBezTo>
                    <a:pt x="335" y="5398"/>
                    <a:pt x="314" y="2616"/>
                    <a:pt x="11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2" name="Google Shape;1102;p72"/>
            <p:cNvSpPr/>
            <p:nvPr/>
          </p:nvSpPr>
          <p:spPr>
            <a:xfrm>
              <a:off x="4724600" y="3052350"/>
              <a:ext cx="29850" cy="227550"/>
            </a:xfrm>
            <a:custGeom>
              <a:avLst/>
              <a:gdLst/>
              <a:ahLst/>
              <a:cxnLst/>
              <a:rect l="l" t="t" r="r" b="b"/>
              <a:pathLst>
                <a:path w="1194" h="9102" extrusionOk="0">
                  <a:moveTo>
                    <a:pt x="1152" y="0"/>
                  </a:moveTo>
                  <a:lnTo>
                    <a:pt x="1152" y="0"/>
                  </a:lnTo>
                  <a:cubicBezTo>
                    <a:pt x="1" y="2511"/>
                    <a:pt x="64" y="5419"/>
                    <a:pt x="608" y="8077"/>
                  </a:cubicBezTo>
                  <a:cubicBezTo>
                    <a:pt x="712" y="8474"/>
                    <a:pt x="859" y="8872"/>
                    <a:pt x="1194" y="9102"/>
                  </a:cubicBezTo>
                  <a:cubicBezTo>
                    <a:pt x="922" y="8809"/>
                    <a:pt x="796" y="8432"/>
                    <a:pt x="733" y="8056"/>
                  </a:cubicBezTo>
                  <a:cubicBezTo>
                    <a:pt x="378" y="5398"/>
                    <a:pt x="336" y="2616"/>
                    <a:pt x="1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3" name="Google Shape;1103;p72"/>
            <p:cNvSpPr/>
            <p:nvPr/>
          </p:nvSpPr>
          <p:spPr>
            <a:xfrm>
              <a:off x="4543100" y="3038225"/>
              <a:ext cx="28275" cy="217100"/>
            </a:xfrm>
            <a:custGeom>
              <a:avLst/>
              <a:gdLst/>
              <a:ahLst/>
              <a:cxnLst/>
              <a:rect l="l" t="t" r="r" b="b"/>
              <a:pathLst>
                <a:path w="1131" h="8684" extrusionOk="0">
                  <a:moveTo>
                    <a:pt x="1068" y="0"/>
                  </a:moveTo>
                  <a:cubicBezTo>
                    <a:pt x="0" y="2406"/>
                    <a:pt x="21" y="5168"/>
                    <a:pt x="565" y="7700"/>
                  </a:cubicBezTo>
                  <a:cubicBezTo>
                    <a:pt x="649" y="8077"/>
                    <a:pt x="796" y="8432"/>
                    <a:pt x="1130" y="8683"/>
                  </a:cubicBezTo>
                  <a:cubicBezTo>
                    <a:pt x="858" y="8411"/>
                    <a:pt x="733" y="8035"/>
                    <a:pt x="670" y="7679"/>
                  </a:cubicBezTo>
                  <a:cubicBezTo>
                    <a:pt x="335" y="5126"/>
                    <a:pt x="314" y="2469"/>
                    <a:pt x="1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4" name="Google Shape;1104;p72"/>
            <p:cNvSpPr/>
            <p:nvPr/>
          </p:nvSpPr>
          <p:spPr>
            <a:xfrm>
              <a:off x="4510150" y="3041350"/>
              <a:ext cx="27750" cy="210300"/>
            </a:xfrm>
            <a:custGeom>
              <a:avLst/>
              <a:gdLst/>
              <a:ahLst/>
              <a:cxnLst/>
              <a:rect l="l" t="t" r="r" b="b"/>
              <a:pathLst>
                <a:path w="1110" h="8412" extrusionOk="0">
                  <a:moveTo>
                    <a:pt x="1046" y="1"/>
                  </a:moveTo>
                  <a:cubicBezTo>
                    <a:pt x="0" y="2323"/>
                    <a:pt x="42" y="5022"/>
                    <a:pt x="565" y="7470"/>
                  </a:cubicBezTo>
                  <a:cubicBezTo>
                    <a:pt x="670" y="7847"/>
                    <a:pt x="816" y="8203"/>
                    <a:pt x="1109" y="8412"/>
                  </a:cubicBezTo>
                  <a:cubicBezTo>
                    <a:pt x="607" y="7868"/>
                    <a:pt x="628" y="7052"/>
                    <a:pt x="565" y="6382"/>
                  </a:cubicBezTo>
                  <a:cubicBezTo>
                    <a:pt x="356" y="4227"/>
                    <a:pt x="398" y="2072"/>
                    <a:pt x="10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5" name="Google Shape;1105;p72"/>
            <p:cNvSpPr/>
            <p:nvPr/>
          </p:nvSpPr>
          <p:spPr>
            <a:xfrm>
              <a:off x="4325500" y="3031425"/>
              <a:ext cx="25125" cy="192500"/>
            </a:xfrm>
            <a:custGeom>
              <a:avLst/>
              <a:gdLst/>
              <a:ahLst/>
              <a:cxnLst/>
              <a:rect l="l" t="t" r="r" b="b"/>
              <a:pathLst>
                <a:path w="1005" h="7700" extrusionOk="0">
                  <a:moveTo>
                    <a:pt x="1005" y="0"/>
                  </a:moveTo>
                  <a:cubicBezTo>
                    <a:pt x="272" y="2302"/>
                    <a:pt x="0" y="4896"/>
                    <a:pt x="774" y="7240"/>
                  </a:cubicBezTo>
                  <a:cubicBezTo>
                    <a:pt x="837" y="7386"/>
                    <a:pt x="900" y="7533"/>
                    <a:pt x="963" y="7700"/>
                  </a:cubicBezTo>
                  <a:cubicBezTo>
                    <a:pt x="942" y="7533"/>
                    <a:pt x="900" y="7386"/>
                    <a:pt x="858" y="7219"/>
                  </a:cubicBezTo>
                  <a:cubicBezTo>
                    <a:pt x="335" y="4833"/>
                    <a:pt x="628" y="2385"/>
                    <a:pt x="10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6" name="Google Shape;1106;p72"/>
            <p:cNvSpPr/>
            <p:nvPr/>
          </p:nvSpPr>
          <p:spPr>
            <a:xfrm>
              <a:off x="4305100" y="3032975"/>
              <a:ext cx="25650" cy="192000"/>
            </a:xfrm>
            <a:custGeom>
              <a:avLst/>
              <a:gdLst/>
              <a:ahLst/>
              <a:cxnLst/>
              <a:rect l="l" t="t" r="r" b="b"/>
              <a:pathLst>
                <a:path w="1026" h="7680" extrusionOk="0">
                  <a:moveTo>
                    <a:pt x="1025" y="1"/>
                  </a:moveTo>
                  <a:lnTo>
                    <a:pt x="1025" y="1"/>
                  </a:lnTo>
                  <a:cubicBezTo>
                    <a:pt x="293" y="2323"/>
                    <a:pt x="0" y="4918"/>
                    <a:pt x="774" y="7240"/>
                  </a:cubicBezTo>
                  <a:cubicBezTo>
                    <a:pt x="837" y="7366"/>
                    <a:pt x="900" y="7533"/>
                    <a:pt x="963" y="7680"/>
                  </a:cubicBezTo>
                  <a:cubicBezTo>
                    <a:pt x="942" y="7533"/>
                    <a:pt x="900" y="7366"/>
                    <a:pt x="858" y="7220"/>
                  </a:cubicBezTo>
                  <a:cubicBezTo>
                    <a:pt x="335" y="4834"/>
                    <a:pt x="628" y="2365"/>
                    <a:pt x="10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7" name="Google Shape;1107;p72"/>
            <p:cNvSpPr/>
            <p:nvPr/>
          </p:nvSpPr>
          <p:spPr>
            <a:xfrm>
              <a:off x="4242850" y="3027750"/>
              <a:ext cx="30875" cy="190950"/>
            </a:xfrm>
            <a:custGeom>
              <a:avLst/>
              <a:gdLst/>
              <a:ahLst/>
              <a:cxnLst/>
              <a:rect l="l" t="t" r="r" b="b"/>
              <a:pathLst>
                <a:path w="1235" h="7638" extrusionOk="0">
                  <a:moveTo>
                    <a:pt x="1235" y="1"/>
                  </a:moveTo>
                  <a:lnTo>
                    <a:pt x="1235" y="1"/>
                  </a:lnTo>
                  <a:cubicBezTo>
                    <a:pt x="293" y="2219"/>
                    <a:pt x="0" y="4834"/>
                    <a:pt x="712" y="7177"/>
                  </a:cubicBezTo>
                  <a:cubicBezTo>
                    <a:pt x="754" y="7324"/>
                    <a:pt x="837" y="7470"/>
                    <a:pt x="900" y="7638"/>
                  </a:cubicBezTo>
                  <a:cubicBezTo>
                    <a:pt x="858" y="7470"/>
                    <a:pt x="816" y="7324"/>
                    <a:pt x="795" y="7157"/>
                  </a:cubicBezTo>
                  <a:cubicBezTo>
                    <a:pt x="335" y="4771"/>
                    <a:pt x="628" y="2323"/>
                    <a:pt x="12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8" name="Google Shape;1108;p72"/>
            <p:cNvSpPr/>
            <p:nvPr/>
          </p:nvSpPr>
          <p:spPr>
            <a:xfrm>
              <a:off x="4231325" y="3026700"/>
              <a:ext cx="27225" cy="95225"/>
            </a:xfrm>
            <a:custGeom>
              <a:avLst/>
              <a:gdLst/>
              <a:ahLst/>
              <a:cxnLst/>
              <a:rect l="l" t="t" r="r" b="b"/>
              <a:pathLst>
                <a:path w="1089" h="3809" extrusionOk="0">
                  <a:moveTo>
                    <a:pt x="1089" y="1"/>
                  </a:moveTo>
                  <a:cubicBezTo>
                    <a:pt x="273" y="1047"/>
                    <a:pt x="1" y="2491"/>
                    <a:pt x="252" y="3809"/>
                  </a:cubicBezTo>
                  <a:cubicBezTo>
                    <a:pt x="336" y="2491"/>
                    <a:pt x="587" y="1214"/>
                    <a:pt x="10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9" name="Google Shape;1109;p72"/>
            <p:cNvSpPr/>
            <p:nvPr/>
          </p:nvSpPr>
          <p:spPr>
            <a:xfrm>
              <a:off x="4405525" y="2667350"/>
              <a:ext cx="654550" cy="209775"/>
            </a:xfrm>
            <a:custGeom>
              <a:avLst/>
              <a:gdLst/>
              <a:ahLst/>
              <a:cxnLst/>
              <a:rect l="l" t="t" r="r" b="b"/>
              <a:pathLst>
                <a:path w="26182" h="8391" extrusionOk="0">
                  <a:moveTo>
                    <a:pt x="17263" y="0"/>
                  </a:moveTo>
                  <a:cubicBezTo>
                    <a:pt x="15254" y="0"/>
                    <a:pt x="13266" y="21"/>
                    <a:pt x="11257" y="21"/>
                  </a:cubicBezTo>
                  <a:cubicBezTo>
                    <a:pt x="9249" y="42"/>
                    <a:pt x="7261" y="21"/>
                    <a:pt x="5231" y="84"/>
                  </a:cubicBezTo>
                  <a:cubicBezTo>
                    <a:pt x="3850" y="147"/>
                    <a:pt x="2407" y="105"/>
                    <a:pt x="1109" y="607"/>
                  </a:cubicBezTo>
                  <a:cubicBezTo>
                    <a:pt x="1" y="921"/>
                    <a:pt x="398" y="7219"/>
                    <a:pt x="419" y="8391"/>
                  </a:cubicBezTo>
                  <a:cubicBezTo>
                    <a:pt x="524" y="6466"/>
                    <a:pt x="461" y="4373"/>
                    <a:pt x="691" y="2344"/>
                  </a:cubicBezTo>
                  <a:cubicBezTo>
                    <a:pt x="733" y="1883"/>
                    <a:pt x="796" y="1360"/>
                    <a:pt x="1005" y="942"/>
                  </a:cubicBezTo>
                  <a:cubicBezTo>
                    <a:pt x="1047" y="858"/>
                    <a:pt x="1130" y="816"/>
                    <a:pt x="1235" y="754"/>
                  </a:cubicBezTo>
                  <a:cubicBezTo>
                    <a:pt x="2511" y="314"/>
                    <a:pt x="3934" y="335"/>
                    <a:pt x="5273" y="210"/>
                  </a:cubicBezTo>
                  <a:cubicBezTo>
                    <a:pt x="6836" y="127"/>
                    <a:pt x="8412" y="71"/>
                    <a:pt x="9981" y="71"/>
                  </a:cubicBezTo>
                  <a:cubicBezTo>
                    <a:pt x="10407" y="71"/>
                    <a:pt x="10833" y="75"/>
                    <a:pt x="11257" y="84"/>
                  </a:cubicBezTo>
                  <a:cubicBezTo>
                    <a:pt x="13245" y="84"/>
                    <a:pt x="15338" y="126"/>
                    <a:pt x="17242" y="189"/>
                  </a:cubicBezTo>
                  <a:cubicBezTo>
                    <a:pt x="20045" y="708"/>
                    <a:pt x="22807" y="1433"/>
                    <a:pt x="25507" y="2323"/>
                  </a:cubicBezTo>
                  <a:lnTo>
                    <a:pt x="25507" y="2323"/>
                  </a:lnTo>
                  <a:cubicBezTo>
                    <a:pt x="25716" y="2532"/>
                    <a:pt x="25925" y="2825"/>
                    <a:pt x="25695" y="3076"/>
                  </a:cubicBezTo>
                  <a:cubicBezTo>
                    <a:pt x="25609" y="3185"/>
                    <a:pt x="25507" y="3221"/>
                    <a:pt x="25396" y="3221"/>
                  </a:cubicBezTo>
                  <a:cubicBezTo>
                    <a:pt x="25207" y="3221"/>
                    <a:pt x="24993" y="3116"/>
                    <a:pt x="24795" y="3076"/>
                  </a:cubicBezTo>
                  <a:cubicBezTo>
                    <a:pt x="23749" y="2804"/>
                    <a:pt x="21656" y="2239"/>
                    <a:pt x="20610" y="1988"/>
                  </a:cubicBezTo>
                  <a:cubicBezTo>
                    <a:pt x="19941" y="1821"/>
                    <a:pt x="19229" y="1632"/>
                    <a:pt x="18518" y="1507"/>
                  </a:cubicBezTo>
                  <a:lnTo>
                    <a:pt x="18518" y="1549"/>
                  </a:lnTo>
                  <a:cubicBezTo>
                    <a:pt x="19208" y="1716"/>
                    <a:pt x="19920" y="1904"/>
                    <a:pt x="20589" y="2114"/>
                  </a:cubicBezTo>
                  <a:cubicBezTo>
                    <a:pt x="21908" y="2490"/>
                    <a:pt x="24000" y="3076"/>
                    <a:pt x="25276" y="3453"/>
                  </a:cubicBezTo>
                  <a:cubicBezTo>
                    <a:pt x="25318" y="3463"/>
                    <a:pt x="25359" y="3467"/>
                    <a:pt x="25401" y="3467"/>
                  </a:cubicBezTo>
                  <a:cubicBezTo>
                    <a:pt x="25800" y="3467"/>
                    <a:pt x="26181" y="3035"/>
                    <a:pt x="26030" y="2637"/>
                  </a:cubicBezTo>
                  <a:cubicBezTo>
                    <a:pt x="25946" y="2427"/>
                    <a:pt x="25820" y="2302"/>
                    <a:pt x="25674" y="2134"/>
                  </a:cubicBezTo>
                  <a:lnTo>
                    <a:pt x="25632" y="2134"/>
                  </a:lnTo>
                  <a:cubicBezTo>
                    <a:pt x="22912" y="1193"/>
                    <a:pt x="20129" y="461"/>
                    <a:pt x="17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0" name="Google Shape;1110;p72"/>
            <p:cNvSpPr/>
            <p:nvPr/>
          </p:nvSpPr>
          <p:spPr>
            <a:xfrm>
              <a:off x="4867425" y="2875000"/>
              <a:ext cx="181000" cy="44500"/>
            </a:xfrm>
            <a:custGeom>
              <a:avLst/>
              <a:gdLst/>
              <a:ahLst/>
              <a:cxnLst/>
              <a:rect l="l" t="t" r="r" b="b"/>
              <a:pathLst>
                <a:path w="7240" h="1780" extrusionOk="0">
                  <a:moveTo>
                    <a:pt x="0" y="1"/>
                  </a:moveTo>
                  <a:cubicBezTo>
                    <a:pt x="544" y="398"/>
                    <a:pt x="1276" y="398"/>
                    <a:pt x="1967" y="461"/>
                  </a:cubicBezTo>
                  <a:cubicBezTo>
                    <a:pt x="3327" y="587"/>
                    <a:pt x="4645" y="691"/>
                    <a:pt x="6005" y="733"/>
                  </a:cubicBezTo>
                  <a:cubicBezTo>
                    <a:pt x="6486" y="775"/>
                    <a:pt x="7093" y="817"/>
                    <a:pt x="7156" y="1361"/>
                  </a:cubicBezTo>
                  <a:cubicBezTo>
                    <a:pt x="7177" y="1528"/>
                    <a:pt x="7135" y="1717"/>
                    <a:pt x="6989" y="1779"/>
                  </a:cubicBezTo>
                  <a:cubicBezTo>
                    <a:pt x="7156" y="1738"/>
                    <a:pt x="7240" y="1549"/>
                    <a:pt x="7240" y="1361"/>
                  </a:cubicBezTo>
                  <a:cubicBezTo>
                    <a:pt x="7240" y="775"/>
                    <a:pt x="6507" y="587"/>
                    <a:pt x="6047" y="566"/>
                  </a:cubicBezTo>
                  <a:cubicBezTo>
                    <a:pt x="4666" y="419"/>
                    <a:pt x="3348" y="315"/>
                    <a:pt x="1988" y="273"/>
                  </a:cubicBezTo>
                  <a:cubicBezTo>
                    <a:pt x="1297" y="252"/>
                    <a:pt x="628" y="294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1" name="Google Shape;1111;p72"/>
            <p:cNvSpPr/>
            <p:nvPr/>
          </p:nvSpPr>
          <p:spPr>
            <a:xfrm>
              <a:off x="5019625" y="2749475"/>
              <a:ext cx="16250" cy="145950"/>
            </a:xfrm>
            <a:custGeom>
              <a:avLst/>
              <a:gdLst/>
              <a:ahLst/>
              <a:cxnLst/>
              <a:rect l="l" t="t" r="r" b="b"/>
              <a:pathLst>
                <a:path w="650" h="5838" extrusionOk="0">
                  <a:moveTo>
                    <a:pt x="649" y="0"/>
                  </a:moveTo>
                  <a:cubicBezTo>
                    <a:pt x="1" y="1862"/>
                    <a:pt x="1" y="3955"/>
                    <a:pt x="649" y="5838"/>
                  </a:cubicBezTo>
                  <a:cubicBezTo>
                    <a:pt x="377" y="3871"/>
                    <a:pt x="377" y="1967"/>
                    <a:pt x="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2" name="Google Shape;1112;p72"/>
            <p:cNvSpPr/>
            <p:nvPr/>
          </p:nvSpPr>
          <p:spPr>
            <a:xfrm>
              <a:off x="4826100" y="2706475"/>
              <a:ext cx="38725" cy="167225"/>
            </a:xfrm>
            <a:custGeom>
              <a:avLst/>
              <a:gdLst/>
              <a:ahLst/>
              <a:cxnLst/>
              <a:rect l="l" t="t" r="r" b="b"/>
              <a:pathLst>
                <a:path w="1549" h="6689" extrusionOk="0">
                  <a:moveTo>
                    <a:pt x="1475" y="0"/>
                  </a:moveTo>
                  <a:cubicBezTo>
                    <a:pt x="828" y="0"/>
                    <a:pt x="707" y="1068"/>
                    <a:pt x="586" y="1532"/>
                  </a:cubicBezTo>
                  <a:cubicBezTo>
                    <a:pt x="335" y="2536"/>
                    <a:pt x="0" y="6093"/>
                    <a:pt x="1046" y="6595"/>
                  </a:cubicBezTo>
                  <a:cubicBezTo>
                    <a:pt x="1144" y="6656"/>
                    <a:pt x="1241" y="6689"/>
                    <a:pt x="1339" y="6689"/>
                  </a:cubicBezTo>
                  <a:cubicBezTo>
                    <a:pt x="1409" y="6689"/>
                    <a:pt x="1479" y="6672"/>
                    <a:pt x="1548" y="6637"/>
                  </a:cubicBezTo>
                  <a:cubicBezTo>
                    <a:pt x="858" y="6449"/>
                    <a:pt x="1025" y="5779"/>
                    <a:pt x="1046" y="5235"/>
                  </a:cubicBezTo>
                  <a:cubicBezTo>
                    <a:pt x="1088" y="4629"/>
                    <a:pt x="1130" y="4022"/>
                    <a:pt x="1151" y="3436"/>
                  </a:cubicBezTo>
                  <a:cubicBezTo>
                    <a:pt x="1172" y="2829"/>
                    <a:pt x="1172" y="2222"/>
                    <a:pt x="1214" y="1616"/>
                  </a:cubicBezTo>
                  <a:lnTo>
                    <a:pt x="1214" y="716"/>
                  </a:lnTo>
                  <a:cubicBezTo>
                    <a:pt x="1214" y="423"/>
                    <a:pt x="1235" y="109"/>
                    <a:pt x="1548" y="5"/>
                  </a:cubicBezTo>
                  <a:cubicBezTo>
                    <a:pt x="1523" y="2"/>
                    <a:pt x="1499" y="0"/>
                    <a:pt x="14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3" name="Google Shape;1113;p72"/>
            <p:cNvSpPr/>
            <p:nvPr/>
          </p:nvSpPr>
          <p:spPr>
            <a:xfrm>
              <a:off x="4809875" y="2669950"/>
              <a:ext cx="28800" cy="220250"/>
            </a:xfrm>
            <a:custGeom>
              <a:avLst/>
              <a:gdLst/>
              <a:ahLst/>
              <a:cxnLst/>
              <a:rect l="l" t="t" r="r" b="b"/>
              <a:pathLst>
                <a:path w="1152" h="8810" extrusionOk="0">
                  <a:moveTo>
                    <a:pt x="1151" y="1"/>
                  </a:moveTo>
                  <a:cubicBezTo>
                    <a:pt x="712" y="22"/>
                    <a:pt x="565" y="566"/>
                    <a:pt x="524" y="901"/>
                  </a:cubicBezTo>
                  <a:cubicBezTo>
                    <a:pt x="252" y="2051"/>
                    <a:pt x="126" y="3202"/>
                    <a:pt x="42" y="4353"/>
                  </a:cubicBezTo>
                  <a:cubicBezTo>
                    <a:pt x="0" y="5504"/>
                    <a:pt x="0" y="6696"/>
                    <a:pt x="126" y="7847"/>
                  </a:cubicBezTo>
                  <a:cubicBezTo>
                    <a:pt x="147" y="8203"/>
                    <a:pt x="314" y="8747"/>
                    <a:pt x="733" y="8810"/>
                  </a:cubicBezTo>
                  <a:cubicBezTo>
                    <a:pt x="356" y="8621"/>
                    <a:pt x="356" y="8182"/>
                    <a:pt x="356" y="7847"/>
                  </a:cubicBezTo>
                  <a:cubicBezTo>
                    <a:pt x="440" y="6194"/>
                    <a:pt x="565" y="3767"/>
                    <a:pt x="670" y="2114"/>
                  </a:cubicBezTo>
                  <a:lnTo>
                    <a:pt x="754" y="963"/>
                  </a:lnTo>
                  <a:cubicBezTo>
                    <a:pt x="754" y="608"/>
                    <a:pt x="754" y="147"/>
                    <a:pt x="1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4" name="Google Shape;1114;p72"/>
            <p:cNvSpPr/>
            <p:nvPr/>
          </p:nvSpPr>
          <p:spPr>
            <a:xfrm>
              <a:off x="4854850" y="2725025"/>
              <a:ext cx="39800" cy="8775"/>
            </a:xfrm>
            <a:custGeom>
              <a:avLst/>
              <a:gdLst/>
              <a:ahLst/>
              <a:cxnLst/>
              <a:rect l="l" t="t" r="r" b="b"/>
              <a:pathLst>
                <a:path w="1592" h="351" extrusionOk="0">
                  <a:moveTo>
                    <a:pt x="527" y="0"/>
                  </a:moveTo>
                  <a:cubicBezTo>
                    <a:pt x="350" y="0"/>
                    <a:pt x="172" y="26"/>
                    <a:pt x="1" y="79"/>
                  </a:cubicBezTo>
                  <a:cubicBezTo>
                    <a:pt x="524" y="288"/>
                    <a:pt x="1026" y="351"/>
                    <a:pt x="1591" y="351"/>
                  </a:cubicBezTo>
                  <a:cubicBezTo>
                    <a:pt x="1290" y="121"/>
                    <a:pt x="911" y="0"/>
                    <a:pt x="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5" name="Google Shape;1115;p72"/>
            <p:cNvSpPr/>
            <p:nvPr/>
          </p:nvSpPr>
          <p:spPr>
            <a:xfrm>
              <a:off x="4855375" y="2753925"/>
              <a:ext cx="36650" cy="8250"/>
            </a:xfrm>
            <a:custGeom>
              <a:avLst/>
              <a:gdLst/>
              <a:ahLst/>
              <a:cxnLst/>
              <a:rect l="l" t="t" r="r" b="b"/>
              <a:pathLst>
                <a:path w="1466" h="330" extrusionOk="0">
                  <a:moveTo>
                    <a:pt x="518" y="1"/>
                  </a:moveTo>
                  <a:cubicBezTo>
                    <a:pt x="345" y="1"/>
                    <a:pt x="170" y="31"/>
                    <a:pt x="1" y="94"/>
                  </a:cubicBezTo>
                  <a:cubicBezTo>
                    <a:pt x="429" y="272"/>
                    <a:pt x="811" y="329"/>
                    <a:pt x="1238" y="329"/>
                  </a:cubicBezTo>
                  <a:cubicBezTo>
                    <a:pt x="1312" y="329"/>
                    <a:pt x="1388" y="328"/>
                    <a:pt x="1466" y="324"/>
                  </a:cubicBezTo>
                  <a:cubicBezTo>
                    <a:pt x="1188" y="117"/>
                    <a:pt x="856" y="1"/>
                    <a:pt x="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6" name="Google Shape;1116;p72"/>
            <p:cNvSpPr/>
            <p:nvPr/>
          </p:nvSpPr>
          <p:spPr>
            <a:xfrm>
              <a:off x="4851725" y="2781000"/>
              <a:ext cx="37150" cy="7650"/>
            </a:xfrm>
            <a:custGeom>
              <a:avLst/>
              <a:gdLst/>
              <a:ahLst/>
              <a:cxnLst/>
              <a:rect l="l" t="t" r="r" b="b"/>
              <a:pathLst>
                <a:path w="1486" h="306" extrusionOk="0">
                  <a:moveTo>
                    <a:pt x="527" y="0"/>
                  </a:moveTo>
                  <a:cubicBezTo>
                    <a:pt x="347" y="0"/>
                    <a:pt x="167" y="21"/>
                    <a:pt x="0" y="57"/>
                  </a:cubicBezTo>
                  <a:cubicBezTo>
                    <a:pt x="321" y="233"/>
                    <a:pt x="663" y="306"/>
                    <a:pt x="1017" y="306"/>
                  </a:cubicBezTo>
                  <a:cubicBezTo>
                    <a:pt x="1171" y="306"/>
                    <a:pt x="1328" y="292"/>
                    <a:pt x="1486" y="267"/>
                  </a:cubicBezTo>
                  <a:cubicBezTo>
                    <a:pt x="1213" y="75"/>
                    <a:pt x="868" y="0"/>
                    <a:pt x="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7" name="Google Shape;1117;p72"/>
            <p:cNvSpPr/>
            <p:nvPr/>
          </p:nvSpPr>
          <p:spPr>
            <a:xfrm>
              <a:off x="4850675" y="2807150"/>
              <a:ext cx="24600" cy="6525"/>
            </a:xfrm>
            <a:custGeom>
              <a:avLst/>
              <a:gdLst/>
              <a:ahLst/>
              <a:cxnLst/>
              <a:rect l="l" t="t" r="r" b="b"/>
              <a:pathLst>
                <a:path w="984" h="261" extrusionOk="0">
                  <a:moveTo>
                    <a:pt x="421" y="1"/>
                  </a:moveTo>
                  <a:cubicBezTo>
                    <a:pt x="285" y="1"/>
                    <a:pt x="145" y="28"/>
                    <a:pt x="1" y="79"/>
                  </a:cubicBezTo>
                  <a:cubicBezTo>
                    <a:pt x="175" y="203"/>
                    <a:pt x="371" y="261"/>
                    <a:pt x="572" y="261"/>
                  </a:cubicBezTo>
                  <a:cubicBezTo>
                    <a:pt x="709" y="261"/>
                    <a:pt x="848" y="234"/>
                    <a:pt x="984" y="183"/>
                  </a:cubicBezTo>
                  <a:cubicBezTo>
                    <a:pt x="810" y="59"/>
                    <a:pt x="621" y="1"/>
                    <a:pt x="4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8" name="Google Shape;1118;p72"/>
            <p:cNvSpPr/>
            <p:nvPr/>
          </p:nvSpPr>
          <p:spPr>
            <a:xfrm>
              <a:off x="4849625" y="2842800"/>
              <a:ext cx="30375" cy="7200"/>
            </a:xfrm>
            <a:custGeom>
              <a:avLst/>
              <a:gdLst/>
              <a:ahLst/>
              <a:cxnLst/>
              <a:rect l="l" t="t" r="r" b="b"/>
              <a:pathLst>
                <a:path w="1215" h="288" extrusionOk="0">
                  <a:moveTo>
                    <a:pt x="490" y="1"/>
                  </a:moveTo>
                  <a:cubicBezTo>
                    <a:pt x="328" y="1"/>
                    <a:pt x="165" y="31"/>
                    <a:pt x="1" y="96"/>
                  </a:cubicBezTo>
                  <a:cubicBezTo>
                    <a:pt x="240" y="222"/>
                    <a:pt x="487" y="288"/>
                    <a:pt x="733" y="288"/>
                  </a:cubicBezTo>
                  <a:cubicBezTo>
                    <a:pt x="895" y="288"/>
                    <a:pt x="1056" y="259"/>
                    <a:pt x="1214" y="201"/>
                  </a:cubicBezTo>
                  <a:cubicBezTo>
                    <a:pt x="985" y="74"/>
                    <a:pt x="740" y="1"/>
                    <a:pt x="4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9" name="Google Shape;1119;p72"/>
            <p:cNvSpPr/>
            <p:nvPr/>
          </p:nvSpPr>
          <p:spPr>
            <a:xfrm>
              <a:off x="4850675" y="2830275"/>
              <a:ext cx="20425" cy="6850"/>
            </a:xfrm>
            <a:custGeom>
              <a:avLst/>
              <a:gdLst/>
              <a:ahLst/>
              <a:cxnLst/>
              <a:rect l="l" t="t" r="r" b="b"/>
              <a:pathLst>
                <a:path w="817" h="274" extrusionOk="0">
                  <a:moveTo>
                    <a:pt x="370" y="1"/>
                  </a:moveTo>
                  <a:cubicBezTo>
                    <a:pt x="250" y="1"/>
                    <a:pt x="125" y="33"/>
                    <a:pt x="1" y="95"/>
                  </a:cubicBezTo>
                  <a:cubicBezTo>
                    <a:pt x="145" y="215"/>
                    <a:pt x="296" y="273"/>
                    <a:pt x="453" y="273"/>
                  </a:cubicBezTo>
                  <a:cubicBezTo>
                    <a:pt x="571" y="273"/>
                    <a:pt x="692" y="241"/>
                    <a:pt x="817" y="179"/>
                  </a:cubicBezTo>
                  <a:cubicBezTo>
                    <a:pt x="684" y="59"/>
                    <a:pt x="532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0" name="Google Shape;1120;p72"/>
            <p:cNvSpPr/>
            <p:nvPr/>
          </p:nvSpPr>
          <p:spPr>
            <a:xfrm>
              <a:off x="4933850" y="2854975"/>
              <a:ext cx="93650" cy="13775"/>
            </a:xfrm>
            <a:custGeom>
              <a:avLst/>
              <a:gdLst/>
              <a:ahLst/>
              <a:cxnLst/>
              <a:rect l="l" t="t" r="r" b="b"/>
              <a:pathLst>
                <a:path w="3746" h="551" extrusionOk="0">
                  <a:moveTo>
                    <a:pt x="374" y="1"/>
                  </a:moveTo>
                  <a:cubicBezTo>
                    <a:pt x="249" y="1"/>
                    <a:pt x="125" y="3"/>
                    <a:pt x="0" y="7"/>
                  </a:cubicBezTo>
                  <a:cubicBezTo>
                    <a:pt x="1235" y="342"/>
                    <a:pt x="2490" y="488"/>
                    <a:pt x="3746" y="551"/>
                  </a:cubicBezTo>
                  <a:cubicBezTo>
                    <a:pt x="2671" y="174"/>
                    <a:pt x="1512" y="1"/>
                    <a:pt x="3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1" name="Google Shape;1121;p72"/>
            <p:cNvSpPr/>
            <p:nvPr/>
          </p:nvSpPr>
          <p:spPr>
            <a:xfrm>
              <a:off x="4962625" y="2835550"/>
              <a:ext cx="60700" cy="9875"/>
            </a:xfrm>
            <a:custGeom>
              <a:avLst/>
              <a:gdLst/>
              <a:ahLst/>
              <a:cxnLst/>
              <a:rect l="l" t="t" r="r" b="b"/>
              <a:pathLst>
                <a:path w="2428" h="395" extrusionOk="0">
                  <a:moveTo>
                    <a:pt x="347" y="1"/>
                  </a:moveTo>
                  <a:cubicBezTo>
                    <a:pt x="232" y="1"/>
                    <a:pt x="116" y="4"/>
                    <a:pt x="0" y="10"/>
                  </a:cubicBezTo>
                  <a:cubicBezTo>
                    <a:pt x="696" y="266"/>
                    <a:pt x="1408" y="394"/>
                    <a:pt x="2121" y="394"/>
                  </a:cubicBezTo>
                  <a:cubicBezTo>
                    <a:pt x="2223" y="394"/>
                    <a:pt x="2325" y="392"/>
                    <a:pt x="2427" y="386"/>
                  </a:cubicBezTo>
                  <a:cubicBezTo>
                    <a:pt x="1761" y="116"/>
                    <a:pt x="1063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2" name="Google Shape;1122;p72"/>
            <p:cNvSpPr/>
            <p:nvPr/>
          </p:nvSpPr>
          <p:spPr>
            <a:xfrm>
              <a:off x="4948500" y="2746025"/>
              <a:ext cx="83200" cy="19150"/>
            </a:xfrm>
            <a:custGeom>
              <a:avLst/>
              <a:gdLst/>
              <a:ahLst/>
              <a:cxnLst/>
              <a:rect l="l" t="t" r="r" b="b"/>
              <a:pathLst>
                <a:path w="3328" h="766" extrusionOk="0">
                  <a:moveTo>
                    <a:pt x="376" y="1"/>
                  </a:moveTo>
                  <a:cubicBezTo>
                    <a:pt x="250" y="1"/>
                    <a:pt x="125" y="11"/>
                    <a:pt x="0" y="34"/>
                  </a:cubicBezTo>
                  <a:cubicBezTo>
                    <a:pt x="1130" y="243"/>
                    <a:pt x="2176" y="703"/>
                    <a:pt x="3327" y="766"/>
                  </a:cubicBezTo>
                  <a:cubicBezTo>
                    <a:pt x="2804" y="536"/>
                    <a:pt x="2239" y="389"/>
                    <a:pt x="1695" y="222"/>
                  </a:cubicBezTo>
                  <a:cubicBezTo>
                    <a:pt x="1271" y="124"/>
                    <a:pt x="821" y="1"/>
                    <a:pt x="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3" name="Google Shape;1123;p72"/>
            <p:cNvSpPr/>
            <p:nvPr/>
          </p:nvSpPr>
          <p:spPr>
            <a:xfrm>
              <a:off x="4425400" y="2730125"/>
              <a:ext cx="13100" cy="143350"/>
            </a:xfrm>
            <a:custGeom>
              <a:avLst/>
              <a:gdLst/>
              <a:ahLst/>
              <a:cxnLst/>
              <a:rect l="l" t="t" r="r" b="b"/>
              <a:pathLst>
                <a:path w="524" h="5734" extrusionOk="0">
                  <a:moveTo>
                    <a:pt x="524" y="0"/>
                  </a:moveTo>
                  <a:cubicBezTo>
                    <a:pt x="294" y="921"/>
                    <a:pt x="147" y="1883"/>
                    <a:pt x="126" y="2846"/>
                  </a:cubicBezTo>
                  <a:cubicBezTo>
                    <a:pt x="105" y="3808"/>
                    <a:pt x="1" y="4813"/>
                    <a:pt x="356" y="5733"/>
                  </a:cubicBezTo>
                  <a:cubicBezTo>
                    <a:pt x="210" y="4917"/>
                    <a:pt x="398" y="3704"/>
                    <a:pt x="398" y="2867"/>
                  </a:cubicBezTo>
                  <a:cubicBezTo>
                    <a:pt x="419" y="1904"/>
                    <a:pt x="503" y="963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4" name="Google Shape;1124;p72"/>
            <p:cNvSpPr/>
            <p:nvPr/>
          </p:nvSpPr>
          <p:spPr>
            <a:xfrm>
              <a:off x="4451025" y="2724875"/>
              <a:ext cx="9450" cy="152775"/>
            </a:xfrm>
            <a:custGeom>
              <a:avLst/>
              <a:gdLst/>
              <a:ahLst/>
              <a:cxnLst/>
              <a:rect l="l" t="t" r="r" b="b"/>
              <a:pathLst>
                <a:path w="378" h="6111" extrusionOk="0">
                  <a:moveTo>
                    <a:pt x="378" y="1"/>
                  </a:moveTo>
                  <a:cubicBezTo>
                    <a:pt x="43" y="2010"/>
                    <a:pt x="1" y="4081"/>
                    <a:pt x="231" y="6111"/>
                  </a:cubicBezTo>
                  <a:cubicBezTo>
                    <a:pt x="336" y="4081"/>
                    <a:pt x="378" y="2030"/>
                    <a:pt x="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5" name="Google Shape;1125;p72"/>
            <p:cNvSpPr/>
            <p:nvPr/>
          </p:nvSpPr>
          <p:spPr>
            <a:xfrm>
              <a:off x="4473000" y="2717050"/>
              <a:ext cx="13100" cy="161650"/>
            </a:xfrm>
            <a:custGeom>
              <a:avLst/>
              <a:gdLst/>
              <a:ahLst/>
              <a:cxnLst/>
              <a:rect l="l" t="t" r="r" b="b"/>
              <a:pathLst>
                <a:path w="524" h="6466" extrusionOk="0">
                  <a:moveTo>
                    <a:pt x="482" y="0"/>
                  </a:moveTo>
                  <a:lnTo>
                    <a:pt x="482" y="0"/>
                  </a:lnTo>
                  <a:cubicBezTo>
                    <a:pt x="315" y="1067"/>
                    <a:pt x="273" y="2134"/>
                    <a:pt x="189" y="3222"/>
                  </a:cubicBezTo>
                  <a:cubicBezTo>
                    <a:pt x="168" y="4289"/>
                    <a:pt x="1" y="5419"/>
                    <a:pt x="377" y="6465"/>
                  </a:cubicBezTo>
                  <a:cubicBezTo>
                    <a:pt x="210" y="5377"/>
                    <a:pt x="419" y="4310"/>
                    <a:pt x="440" y="3243"/>
                  </a:cubicBezTo>
                  <a:cubicBezTo>
                    <a:pt x="503" y="2176"/>
                    <a:pt x="524" y="1088"/>
                    <a:pt x="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6" name="Google Shape;1126;p72"/>
            <p:cNvSpPr/>
            <p:nvPr/>
          </p:nvSpPr>
          <p:spPr>
            <a:xfrm>
              <a:off x="4600125" y="2673100"/>
              <a:ext cx="13625" cy="206650"/>
            </a:xfrm>
            <a:custGeom>
              <a:avLst/>
              <a:gdLst/>
              <a:ahLst/>
              <a:cxnLst/>
              <a:rect l="l" t="t" r="r" b="b"/>
              <a:pathLst>
                <a:path w="545" h="8266" extrusionOk="0">
                  <a:moveTo>
                    <a:pt x="544" y="0"/>
                  </a:moveTo>
                  <a:lnTo>
                    <a:pt x="544" y="0"/>
                  </a:lnTo>
                  <a:cubicBezTo>
                    <a:pt x="147" y="607"/>
                    <a:pt x="147" y="1340"/>
                    <a:pt x="126" y="2072"/>
                  </a:cubicBezTo>
                  <a:cubicBezTo>
                    <a:pt x="63" y="2741"/>
                    <a:pt x="42" y="3432"/>
                    <a:pt x="21" y="4143"/>
                  </a:cubicBezTo>
                  <a:cubicBezTo>
                    <a:pt x="0" y="5127"/>
                    <a:pt x="0" y="6236"/>
                    <a:pt x="0" y="7240"/>
                  </a:cubicBezTo>
                  <a:cubicBezTo>
                    <a:pt x="0" y="7575"/>
                    <a:pt x="0" y="7951"/>
                    <a:pt x="168" y="8265"/>
                  </a:cubicBezTo>
                  <a:cubicBezTo>
                    <a:pt x="63" y="7930"/>
                    <a:pt x="84" y="7596"/>
                    <a:pt x="126" y="7240"/>
                  </a:cubicBezTo>
                  <a:cubicBezTo>
                    <a:pt x="209" y="6257"/>
                    <a:pt x="251" y="5127"/>
                    <a:pt x="272" y="4143"/>
                  </a:cubicBezTo>
                  <a:cubicBezTo>
                    <a:pt x="272" y="3432"/>
                    <a:pt x="314" y="2741"/>
                    <a:pt x="314" y="2051"/>
                  </a:cubicBezTo>
                  <a:cubicBezTo>
                    <a:pt x="335" y="1360"/>
                    <a:pt x="272" y="649"/>
                    <a:pt x="5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7" name="Google Shape;1127;p72"/>
            <p:cNvSpPr/>
            <p:nvPr/>
          </p:nvSpPr>
          <p:spPr>
            <a:xfrm>
              <a:off x="4616325" y="2673100"/>
              <a:ext cx="14150" cy="210825"/>
            </a:xfrm>
            <a:custGeom>
              <a:avLst/>
              <a:gdLst/>
              <a:ahLst/>
              <a:cxnLst/>
              <a:rect l="l" t="t" r="r" b="b"/>
              <a:pathLst>
                <a:path w="566" h="8433" extrusionOk="0">
                  <a:moveTo>
                    <a:pt x="566" y="0"/>
                  </a:moveTo>
                  <a:cubicBezTo>
                    <a:pt x="147" y="2093"/>
                    <a:pt x="1" y="4269"/>
                    <a:pt x="84" y="6403"/>
                  </a:cubicBezTo>
                  <a:cubicBezTo>
                    <a:pt x="84" y="6780"/>
                    <a:pt x="84" y="7114"/>
                    <a:pt x="105" y="7491"/>
                  </a:cubicBezTo>
                  <a:cubicBezTo>
                    <a:pt x="126" y="7763"/>
                    <a:pt x="84" y="8056"/>
                    <a:pt x="231" y="8286"/>
                  </a:cubicBezTo>
                  <a:cubicBezTo>
                    <a:pt x="294" y="8370"/>
                    <a:pt x="398" y="8433"/>
                    <a:pt x="461" y="8433"/>
                  </a:cubicBezTo>
                  <a:cubicBezTo>
                    <a:pt x="356" y="8391"/>
                    <a:pt x="294" y="8349"/>
                    <a:pt x="252" y="8265"/>
                  </a:cubicBezTo>
                  <a:cubicBezTo>
                    <a:pt x="147" y="8035"/>
                    <a:pt x="210" y="7742"/>
                    <a:pt x="210" y="7491"/>
                  </a:cubicBezTo>
                  <a:lnTo>
                    <a:pt x="231" y="6403"/>
                  </a:lnTo>
                  <a:cubicBezTo>
                    <a:pt x="315" y="4353"/>
                    <a:pt x="440" y="2072"/>
                    <a:pt x="5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8" name="Google Shape;1128;p72"/>
            <p:cNvSpPr/>
            <p:nvPr/>
          </p:nvSpPr>
          <p:spPr>
            <a:xfrm>
              <a:off x="4763850" y="2675200"/>
              <a:ext cx="23025" cy="209450"/>
            </a:xfrm>
            <a:custGeom>
              <a:avLst/>
              <a:gdLst/>
              <a:ahLst/>
              <a:cxnLst/>
              <a:rect l="l" t="t" r="r" b="b"/>
              <a:pathLst>
                <a:path w="921" h="8378" extrusionOk="0">
                  <a:moveTo>
                    <a:pt x="921" y="0"/>
                  </a:moveTo>
                  <a:lnTo>
                    <a:pt x="921" y="0"/>
                  </a:lnTo>
                  <a:cubicBezTo>
                    <a:pt x="481" y="607"/>
                    <a:pt x="398" y="1360"/>
                    <a:pt x="335" y="2051"/>
                  </a:cubicBezTo>
                  <a:cubicBezTo>
                    <a:pt x="251" y="2783"/>
                    <a:pt x="168" y="3494"/>
                    <a:pt x="105" y="4227"/>
                  </a:cubicBezTo>
                  <a:cubicBezTo>
                    <a:pt x="42" y="5336"/>
                    <a:pt x="0" y="6403"/>
                    <a:pt x="105" y="7491"/>
                  </a:cubicBezTo>
                  <a:cubicBezTo>
                    <a:pt x="147" y="7763"/>
                    <a:pt x="147" y="8077"/>
                    <a:pt x="335" y="8286"/>
                  </a:cubicBezTo>
                  <a:cubicBezTo>
                    <a:pt x="399" y="8350"/>
                    <a:pt x="475" y="8377"/>
                    <a:pt x="545" y="8377"/>
                  </a:cubicBezTo>
                  <a:cubicBezTo>
                    <a:pt x="566" y="8377"/>
                    <a:pt x="587" y="8375"/>
                    <a:pt x="607" y="8370"/>
                  </a:cubicBezTo>
                  <a:cubicBezTo>
                    <a:pt x="502" y="8370"/>
                    <a:pt x="419" y="8349"/>
                    <a:pt x="377" y="8265"/>
                  </a:cubicBezTo>
                  <a:cubicBezTo>
                    <a:pt x="189" y="8056"/>
                    <a:pt x="209" y="7763"/>
                    <a:pt x="209" y="7512"/>
                  </a:cubicBezTo>
                  <a:cubicBezTo>
                    <a:pt x="189" y="6403"/>
                    <a:pt x="272" y="5336"/>
                    <a:pt x="335" y="4269"/>
                  </a:cubicBezTo>
                  <a:lnTo>
                    <a:pt x="502" y="2092"/>
                  </a:lnTo>
                  <a:cubicBezTo>
                    <a:pt x="565" y="1381"/>
                    <a:pt x="565" y="649"/>
                    <a:pt x="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9" name="Google Shape;1129;p72"/>
            <p:cNvSpPr/>
            <p:nvPr/>
          </p:nvSpPr>
          <p:spPr>
            <a:xfrm>
              <a:off x="4742400" y="2746850"/>
              <a:ext cx="10475" cy="138650"/>
            </a:xfrm>
            <a:custGeom>
              <a:avLst/>
              <a:gdLst/>
              <a:ahLst/>
              <a:cxnLst/>
              <a:rect l="l" t="t" r="r" b="b"/>
              <a:pathLst>
                <a:path w="419" h="5546" extrusionOk="0">
                  <a:moveTo>
                    <a:pt x="335" y="1"/>
                  </a:moveTo>
                  <a:cubicBezTo>
                    <a:pt x="63" y="1403"/>
                    <a:pt x="0" y="2804"/>
                    <a:pt x="84" y="4185"/>
                  </a:cubicBezTo>
                  <a:cubicBezTo>
                    <a:pt x="105" y="4646"/>
                    <a:pt x="126" y="5169"/>
                    <a:pt x="419" y="5545"/>
                  </a:cubicBezTo>
                  <a:cubicBezTo>
                    <a:pt x="231" y="5106"/>
                    <a:pt x="293" y="4667"/>
                    <a:pt x="293" y="4185"/>
                  </a:cubicBezTo>
                  <a:lnTo>
                    <a:pt x="314" y="2804"/>
                  </a:lnTo>
                  <a:cubicBezTo>
                    <a:pt x="314" y="1863"/>
                    <a:pt x="335" y="942"/>
                    <a:pt x="3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0" name="Google Shape;1130;p72"/>
            <p:cNvSpPr/>
            <p:nvPr/>
          </p:nvSpPr>
          <p:spPr>
            <a:xfrm>
              <a:off x="4706825" y="2741625"/>
              <a:ext cx="13100" cy="147525"/>
            </a:xfrm>
            <a:custGeom>
              <a:avLst/>
              <a:gdLst/>
              <a:ahLst/>
              <a:cxnLst/>
              <a:rect l="l" t="t" r="r" b="b"/>
              <a:pathLst>
                <a:path w="524" h="5901" extrusionOk="0">
                  <a:moveTo>
                    <a:pt x="524" y="0"/>
                  </a:moveTo>
                  <a:lnTo>
                    <a:pt x="524" y="0"/>
                  </a:lnTo>
                  <a:cubicBezTo>
                    <a:pt x="84" y="1946"/>
                    <a:pt x="1" y="3955"/>
                    <a:pt x="273" y="5901"/>
                  </a:cubicBezTo>
                  <a:cubicBezTo>
                    <a:pt x="377" y="3934"/>
                    <a:pt x="461" y="1967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1" name="Google Shape;1131;p72"/>
            <p:cNvSpPr/>
            <p:nvPr/>
          </p:nvSpPr>
          <p:spPr>
            <a:xfrm>
              <a:off x="4260625" y="2871050"/>
              <a:ext cx="799825" cy="155675"/>
            </a:xfrm>
            <a:custGeom>
              <a:avLst/>
              <a:gdLst/>
              <a:ahLst/>
              <a:cxnLst/>
              <a:rect l="l" t="t" r="r" b="b"/>
              <a:pathLst>
                <a:path w="31993" h="6227" extrusionOk="0">
                  <a:moveTo>
                    <a:pt x="3911" y="1"/>
                  </a:moveTo>
                  <a:cubicBezTo>
                    <a:pt x="2992" y="1"/>
                    <a:pt x="2072" y="28"/>
                    <a:pt x="1152" y="96"/>
                  </a:cubicBezTo>
                  <a:lnTo>
                    <a:pt x="921" y="117"/>
                  </a:lnTo>
                  <a:cubicBezTo>
                    <a:pt x="859" y="138"/>
                    <a:pt x="817" y="138"/>
                    <a:pt x="754" y="159"/>
                  </a:cubicBezTo>
                  <a:cubicBezTo>
                    <a:pt x="524" y="243"/>
                    <a:pt x="356" y="515"/>
                    <a:pt x="294" y="682"/>
                  </a:cubicBezTo>
                  <a:cubicBezTo>
                    <a:pt x="84" y="1289"/>
                    <a:pt x="43" y="1917"/>
                    <a:pt x="22" y="2544"/>
                  </a:cubicBezTo>
                  <a:cubicBezTo>
                    <a:pt x="1" y="3758"/>
                    <a:pt x="105" y="4971"/>
                    <a:pt x="252" y="6185"/>
                  </a:cubicBezTo>
                  <a:lnTo>
                    <a:pt x="335" y="6227"/>
                  </a:lnTo>
                  <a:cubicBezTo>
                    <a:pt x="315" y="5013"/>
                    <a:pt x="294" y="3800"/>
                    <a:pt x="356" y="2607"/>
                  </a:cubicBezTo>
                  <a:cubicBezTo>
                    <a:pt x="377" y="2000"/>
                    <a:pt x="461" y="1373"/>
                    <a:pt x="670" y="870"/>
                  </a:cubicBezTo>
                  <a:cubicBezTo>
                    <a:pt x="754" y="766"/>
                    <a:pt x="817" y="661"/>
                    <a:pt x="879" y="619"/>
                  </a:cubicBezTo>
                  <a:lnTo>
                    <a:pt x="921" y="577"/>
                  </a:lnTo>
                  <a:lnTo>
                    <a:pt x="942" y="577"/>
                  </a:lnTo>
                  <a:cubicBezTo>
                    <a:pt x="963" y="577"/>
                    <a:pt x="984" y="556"/>
                    <a:pt x="1026" y="556"/>
                  </a:cubicBezTo>
                  <a:cubicBezTo>
                    <a:pt x="1699" y="503"/>
                    <a:pt x="2375" y="487"/>
                    <a:pt x="3052" y="487"/>
                  </a:cubicBezTo>
                  <a:cubicBezTo>
                    <a:pt x="3954" y="487"/>
                    <a:pt x="4858" y="515"/>
                    <a:pt x="5755" y="515"/>
                  </a:cubicBezTo>
                  <a:cubicBezTo>
                    <a:pt x="7889" y="536"/>
                    <a:pt x="10902" y="515"/>
                    <a:pt x="13015" y="577"/>
                  </a:cubicBezTo>
                  <a:cubicBezTo>
                    <a:pt x="15149" y="640"/>
                    <a:pt x="18141" y="849"/>
                    <a:pt x="20297" y="996"/>
                  </a:cubicBezTo>
                  <a:lnTo>
                    <a:pt x="22096" y="1101"/>
                  </a:lnTo>
                  <a:cubicBezTo>
                    <a:pt x="22473" y="1142"/>
                    <a:pt x="23017" y="1080"/>
                    <a:pt x="23310" y="1289"/>
                  </a:cubicBezTo>
                  <a:cubicBezTo>
                    <a:pt x="23456" y="1373"/>
                    <a:pt x="23435" y="1561"/>
                    <a:pt x="23456" y="1686"/>
                  </a:cubicBezTo>
                  <a:cubicBezTo>
                    <a:pt x="26033" y="1934"/>
                    <a:pt x="28814" y="2202"/>
                    <a:pt x="31417" y="2409"/>
                  </a:cubicBezTo>
                  <a:lnTo>
                    <a:pt x="31417" y="2409"/>
                  </a:lnTo>
                  <a:cubicBezTo>
                    <a:pt x="31465" y="2506"/>
                    <a:pt x="31506" y="2613"/>
                    <a:pt x="31491" y="2628"/>
                  </a:cubicBezTo>
                  <a:cubicBezTo>
                    <a:pt x="31491" y="2638"/>
                    <a:pt x="31496" y="2638"/>
                    <a:pt x="31493" y="2638"/>
                  </a:cubicBezTo>
                  <a:cubicBezTo>
                    <a:pt x="31491" y="2638"/>
                    <a:pt x="31480" y="2638"/>
                    <a:pt x="31449" y="2649"/>
                  </a:cubicBezTo>
                  <a:cubicBezTo>
                    <a:pt x="31339" y="2655"/>
                    <a:pt x="31223" y="2658"/>
                    <a:pt x="31104" y="2658"/>
                  </a:cubicBezTo>
                  <a:cubicBezTo>
                    <a:pt x="30817" y="2658"/>
                    <a:pt x="30510" y="2643"/>
                    <a:pt x="30214" y="2628"/>
                  </a:cubicBezTo>
                  <a:cubicBezTo>
                    <a:pt x="29105" y="2544"/>
                    <a:pt x="26888" y="2419"/>
                    <a:pt x="25779" y="2335"/>
                  </a:cubicBezTo>
                  <a:lnTo>
                    <a:pt x="24691" y="2293"/>
                  </a:lnTo>
                  <a:cubicBezTo>
                    <a:pt x="24643" y="2296"/>
                    <a:pt x="24596" y="2297"/>
                    <a:pt x="24549" y="2297"/>
                  </a:cubicBezTo>
                  <a:cubicBezTo>
                    <a:pt x="24365" y="2297"/>
                    <a:pt x="24189" y="2281"/>
                    <a:pt x="24013" y="2281"/>
                  </a:cubicBezTo>
                  <a:cubicBezTo>
                    <a:pt x="23863" y="2281"/>
                    <a:pt x="23714" y="2293"/>
                    <a:pt x="23561" y="2335"/>
                  </a:cubicBezTo>
                  <a:lnTo>
                    <a:pt x="23582" y="2398"/>
                  </a:lnTo>
                  <a:cubicBezTo>
                    <a:pt x="23659" y="2381"/>
                    <a:pt x="23749" y="2375"/>
                    <a:pt x="23847" y="2375"/>
                  </a:cubicBezTo>
                  <a:cubicBezTo>
                    <a:pt x="24117" y="2375"/>
                    <a:pt x="24439" y="2424"/>
                    <a:pt x="24670" y="2440"/>
                  </a:cubicBezTo>
                  <a:cubicBezTo>
                    <a:pt x="25360" y="2523"/>
                    <a:pt x="27201" y="2753"/>
                    <a:pt x="27955" y="2837"/>
                  </a:cubicBezTo>
                  <a:cubicBezTo>
                    <a:pt x="29105" y="2963"/>
                    <a:pt x="30256" y="3130"/>
                    <a:pt x="31428" y="3151"/>
                  </a:cubicBezTo>
                  <a:cubicBezTo>
                    <a:pt x="31441" y="3152"/>
                    <a:pt x="31454" y="3153"/>
                    <a:pt x="31466" y="3153"/>
                  </a:cubicBezTo>
                  <a:cubicBezTo>
                    <a:pt x="31704" y="3153"/>
                    <a:pt x="31931" y="2971"/>
                    <a:pt x="31951" y="2733"/>
                  </a:cubicBezTo>
                  <a:cubicBezTo>
                    <a:pt x="31993" y="2377"/>
                    <a:pt x="31826" y="2209"/>
                    <a:pt x="31679" y="1937"/>
                  </a:cubicBezTo>
                  <a:cubicBezTo>
                    <a:pt x="30633" y="1833"/>
                    <a:pt x="28666" y="1645"/>
                    <a:pt x="27620" y="1561"/>
                  </a:cubicBezTo>
                  <a:cubicBezTo>
                    <a:pt x="26360" y="1421"/>
                    <a:pt x="25100" y="1319"/>
                    <a:pt x="23840" y="1219"/>
                  </a:cubicBezTo>
                  <a:lnTo>
                    <a:pt x="23840" y="1219"/>
                  </a:lnTo>
                  <a:cubicBezTo>
                    <a:pt x="23580" y="591"/>
                    <a:pt x="22689" y="659"/>
                    <a:pt x="22096" y="640"/>
                  </a:cubicBezTo>
                  <a:lnTo>
                    <a:pt x="20276" y="577"/>
                  </a:lnTo>
                  <a:cubicBezTo>
                    <a:pt x="18141" y="536"/>
                    <a:pt x="15087" y="473"/>
                    <a:pt x="12994" y="410"/>
                  </a:cubicBezTo>
                  <a:cubicBezTo>
                    <a:pt x="9961" y="298"/>
                    <a:pt x="6939" y="1"/>
                    <a:pt x="39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2" name="Google Shape;1132;p72"/>
            <p:cNvSpPr/>
            <p:nvPr/>
          </p:nvSpPr>
          <p:spPr>
            <a:xfrm>
              <a:off x="4859575" y="3022225"/>
              <a:ext cx="199325" cy="25425"/>
            </a:xfrm>
            <a:custGeom>
              <a:avLst/>
              <a:gdLst/>
              <a:ahLst/>
              <a:cxnLst/>
              <a:rect l="l" t="t" r="r" b="b"/>
              <a:pathLst>
                <a:path w="7973" h="1017" extrusionOk="0">
                  <a:moveTo>
                    <a:pt x="6839" y="1"/>
                  </a:moveTo>
                  <a:cubicBezTo>
                    <a:pt x="6680" y="1"/>
                    <a:pt x="6525" y="12"/>
                    <a:pt x="6382" y="12"/>
                  </a:cubicBezTo>
                  <a:lnTo>
                    <a:pt x="4269" y="54"/>
                  </a:lnTo>
                  <a:cubicBezTo>
                    <a:pt x="3034" y="117"/>
                    <a:pt x="1193" y="138"/>
                    <a:pt x="0" y="180"/>
                  </a:cubicBezTo>
                  <a:cubicBezTo>
                    <a:pt x="994" y="284"/>
                    <a:pt x="2009" y="324"/>
                    <a:pt x="3023" y="324"/>
                  </a:cubicBezTo>
                  <a:cubicBezTo>
                    <a:pt x="3439" y="324"/>
                    <a:pt x="3855" y="318"/>
                    <a:pt x="4269" y="305"/>
                  </a:cubicBezTo>
                  <a:cubicBezTo>
                    <a:pt x="5001" y="284"/>
                    <a:pt x="5691" y="263"/>
                    <a:pt x="6403" y="180"/>
                  </a:cubicBezTo>
                  <a:cubicBezTo>
                    <a:pt x="6613" y="168"/>
                    <a:pt x="6809" y="137"/>
                    <a:pt x="6997" y="137"/>
                  </a:cubicBezTo>
                  <a:cubicBezTo>
                    <a:pt x="7146" y="137"/>
                    <a:pt x="7289" y="157"/>
                    <a:pt x="7428" y="222"/>
                  </a:cubicBezTo>
                  <a:cubicBezTo>
                    <a:pt x="7742" y="326"/>
                    <a:pt x="7930" y="808"/>
                    <a:pt x="7616" y="1017"/>
                  </a:cubicBezTo>
                  <a:cubicBezTo>
                    <a:pt x="7972" y="849"/>
                    <a:pt x="7826" y="263"/>
                    <a:pt x="7470" y="117"/>
                  </a:cubicBezTo>
                  <a:cubicBezTo>
                    <a:pt x="7267" y="21"/>
                    <a:pt x="7050" y="1"/>
                    <a:pt x="68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3" name="Google Shape;1133;p72"/>
            <p:cNvSpPr/>
            <p:nvPr/>
          </p:nvSpPr>
          <p:spPr>
            <a:xfrm>
              <a:off x="5020675" y="2945625"/>
              <a:ext cx="14150" cy="76925"/>
            </a:xfrm>
            <a:custGeom>
              <a:avLst/>
              <a:gdLst/>
              <a:ahLst/>
              <a:cxnLst/>
              <a:rect l="l" t="t" r="r" b="b"/>
              <a:pathLst>
                <a:path w="566" h="3077" extrusionOk="0">
                  <a:moveTo>
                    <a:pt x="524" y="1"/>
                  </a:moveTo>
                  <a:lnTo>
                    <a:pt x="524" y="1"/>
                  </a:lnTo>
                  <a:cubicBezTo>
                    <a:pt x="147" y="984"/>
                    <a:pt x="1" y="2156"/>
                    <a:pt x="566" y="3076"/>
                  </a:cubicBezTo>
                  <a:cubicBezTo>
                    <a:pt x="377" y="2030"/>
                    <a:pt x="503" y="1047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4" name="Google Shape;1134;p72"/>
            <p:cNvSpPr/>
            <p:nvPr/>
          </p:nvSpPr>
          <p:spPr>
            <a:xfrm>
              <a:off x="4822950" y="2930150"/>
              <a:ext cx="32275" cy="85600"/>
            </a:xfrm>
            <a:custGeom>
              <a:avLst/>
              <a:gdLst/>
              <a:ahLst/>
              <a:cxnLst/>
              <a:rect l="l" t="t" r="r" b="b"/>
              <a:pathLst>
                <a:path w="1291" h="3424" extrusionOk="0">
                  <a:moveTo>
                    <a:pt x="1149" y="0"/>
                  </a:moveTo>
                  <a:cubicBezTo>
                    <a:pt x="1114" y="0"/>
                    <a:pt x="1082" y="12"/>
                    <a:pt x="1068" y="34"/>
                  </a:cubicBezTo>
                  <a:cubicBezTo>
                    <a:pt x="335" y="369"/>
                    <a:pt x="1" y="3110"/>
                    <a:pt x="817" y="3423"/>
                  </a:cubicBezTo>
                  <a:cubicBezTo>
                    <a:pt x="628" y="3130"/>
                    <a:pt x="754" y="2879"/>
                    <a:pt x="775" y="2566"/>
                  </a:cubicBezTo>
                  <a:lnTo>
                    <a:pt x="879" y="1645"/>
                  </a:lnTo>
                  <a:cubicBezTo>
                    <a:pt x="921" y="1352"/>
                    <a:pt x="963" y="599"/>
                    <a:pt x="1068" y="348"/>
                  </a:cubicBezTo>
                  <a:cubicBezTo>
                    <a:pt x="1084" y="282"/>
                    <a:pt x="1139" y="88"/>
                    <a:pt x="1213" y="88"/>
                  </a:cubicBezTo>
                  <a:cubicBezTo>
                    <a:pt x="1233" y="88"/>
                    <a:pt x="1254" y="102"/>
                    <a:pt x="1277" y="138"/>
                  </a:cubicBezTo>
                  <a:cubicBezTo>
                    <a:pt x="1291" y="42"/>
                    <a:pt x="1215" y="0"/>
                    <a:pt x="1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5" name="Google Shape;1135;p72"/>
            <p:cNvSpPr/>
            <p:nvPr/>
          </p:nvSpPr>
          <p:spPr>
            <a:xfrm>
              <a:off x="4845975" y="2956075"/>
              <a:ext cx="46050" cy="6325"/>
            </a:xfrm>
            <a:custGeom>
              <a:avLst/>
              <a:gdLst/>
              <a:ahLst/>
              <a:cxnLst/>
              <a:rect l="l" t="t" r="r" b="b"/>
              <a:pathLst>
                <a:path w="1842" h="253" extrusionOk="0">
                  <a:moveTo>
                    <a:pt x="963" y="1"/>
                  </a:moveTo>
                  <a:cubicBezTo>
                    <a:pt x="635" y="1"/>
                    <a:pt x="312" y="48"/>
                    <a:pt x="0" y="148"/>
                  </a:cubicBezTo>
                  <a:cubicBezTo>
                    <a:pt x="294" y="216"/>
                    <a:pt x="584" y="253"/>
                    <a:pt x="871" y="253"/>
                  </a:cubicBezTo>
                  <a:cubicBezTo>
                    <a:pt x="1197" y="253"/>
                    <a:pt x="1519" y="206"/>
                    <a:pt x="1842" y="106"/>
                  </a:cubicBezTo>
                  <a:cubicBezTo>
                    <a:pt x="1547" y="37"/>
                    <a:pt x="1253" y="1"/>
                    <a:pt x="9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6" name="Google Shape;1136;p72"/>
            <p:cNvSpPr/>
            <p:nvPr/>
          </p:nvSpPr>
          <p:spPr>
            <a:xfrm>
              <a:off x="4842300" y="2976000"/>
              <a:ext cx="52350" cy="6725"/>
            </a:xfrm>
            <a:custGeom>
              <a:avLst/>
              <a:gdLst/>
              <a:ahLst/>
              <a:cxnLst/>
              <a:rect l="l" t="t" r="r" b="b"/>
              <a:pathLst>
                <a:path w="2094" h="269" extrusionOk="0">
                  <a:moveTo>
                    <a:pt x="1137" y="1"/>
                  </a:moveTo>
                  <a:cubicBezTo>
                    <a:pt x="762" y="1"/>
                    <a:pt x="387" y="55"/>
                    <a:pt x="1" y="146"/>
                  </a:cubicBezTo>
                  <a:cubicBezTo>
                    <a:pt x="336" y="227"/>
                    <a:pt x="671" y="269"/>
                    <a:pt x="1008" y="269"/>
                  </a:cubicBezTo>
                  <a:cubicBezTo>
                    <a:pt x="1366" y="269"/>
                    <a:pt x="1727" y="222"/>
                    <a:pt x="2093" y="125"/>
                  </a:cubicBezTo>
                  <a:cubicBezTo>
                    <a:pt x="1768" y="39"/>
                    <a:pt x="1452" y="1"/>
                    <a:pt x="1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7" name="Google Shape;1137;p72"/>
            <p:cNvSpPr/>
            <p:nvPr/>
          </p:nvSpPr>
          <p:spPr>
            <a:xfrm>
              <a:off x="4871075" y="2995700"/>
              <a:ext cx="32975" cy="6525"/>
            </a:xfrm>
            <a:custGeom>
              <a:avLst/>
              <a:gdLst/>
              <a:ahLst/>
              <a:cxnLst/>
              <a:rect l="l" t="t" r="r" b="b"/>
              <a:pathLst>
                <a:path w="1319" h="261" extrusionOk="0">
                  <a:moveTo>
                    <a:pt x="639" y="1"/>
                  </a:moveTo>
                  <a:cubicBezTo>
                    <a:pt x="431" y="1"/>
                    <a:pt x="218" y="43"/>
                    <a:pt x="1" y="132"/>
                  </a:cubicBezTo>
                  <a:cubicBezTo>
                    <a:pt x="217" y="218"/>
                    <a:pt x="444" y="260"/>
                    <a:pt x="674" y="260"/>
                  </a:cubicBezTo>
                  <a:cubicBezTo>
                    <a:pt x="889" y="260"/>
                    <a:pt x="1106" y="224"/>
                    <a:pt x="1319" y="153"/>
                  </a:cubicBezTo>
                  <a:cubicBezTo>
                    <a:pt x="1098" y="53"/>
                    <a:pt x="871" y="1"/>
                    <a:pt x="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8" name="Google Shape;1138;p72"/>
            <p:cNvSpPr/>
            <p:nvPr/>
          </p:nvSpPr>
          <p:spPr>
            <a:xfrm>
              <a:off x="4797850" y="2894900"/>
              <a:ext cx="36100" cy="154825"/>
            </a:xfrm>
            <a:custGeom>
              <a:avLst/>
              <a:gdLst/>
              <a:ahLst/>
              <a:cxnLst/>
              <a:rect l="l" t="t" r="r" b="b"/>
              <a:pathLst>
                <a:path w="1444" h="6193" extrusionOk="0">
                  <a:moveTo>
                    <a:pt x="1339" y="0"/>
                  </a:moveTo>
                  <a:lnTo>
                    <a:pt x="1339" y="0"/>
                  </a:lnTo>
                  <a:cubicBezTo>
                    <a:pt x="398" y="126"/>
                    <a:pt x="314" y="2427"/>
                    <a:pt x="272" y="3243"/>
                  </a:cubicBezTo>
                  <a:cubicBezTo>
                    <a:pt x="272" y="4059"/>
                    <a:pt x="0" y="5901"/>
                    <a:pt x="1005" y="6173"/>
                  </a:cubicBezTo>
                  <a:cubicBezTo>
                    <a:pt x="1051" y="6186"/>
                    <a:pt x="1102" y="6193"/>
                    <a:pt x="1152" y="6193"/>
                  </a:cubicBezTo>
                  <a:cubicBezTo>
                    <a:pt x="1262" y="6193"/>
                    <a:pt x="1372" y="6160"/>
                    <a:pt x="1444" y="6089"/>
                  </a:cubicBezTo>
                  <a:lnTo>
                    <a:pt x="1444" y="6089"/>
                  </a:lnTo>
                  <a:cubicBezTo>
                    <a:pt x="1399" y="6102"/>
                    <a:pt x="1354" y="6108"/>
                    <a:pt x="1311" y="6108"/>
                  </a:cubicBezTo>
                  <a:cubicBezTo>
                    <a:pt x="1077" y="6108"/>
                    <a:pt x="884" y="5931"/>
                    <a:pt x="795" y="5754"/>
                  </a:cubicBezTo>
                  <a:cubicBezTo>
                    <a:pt x="691" y="5545"/>
                    <a:pt x="691" y="5273"/>
                    <a:pt x="691" y="5001"/>
                  </a:cubicBezTo>
                  <a:lnTo>
                    <a:pt x="774" y="3264"/>
                  </a:lnTo>
                  <a:cubicBezTo>
                    <a:pt x="795" y="2699"/>
                    <a:pt x="837" y="2113"/>
                    <a:pt x="879" y="1548"/>
                  </a:cubicBezTo>
                  <a:cubicBezTo>
                    <a:pt x="942" y="983"/>
                    <a:pt x="816" y="335"/>
                    <a:pt x="13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9" name="Google Shape;1139;p72"/>
            <p:cNvSpPr/>
            <p:nvPr/>
          </p:nvSpPr>
          <p:spPr>
            <a:xfrm>
              <a:off x="4294100" y="2875000"/>
              <a:ext cx="16250" cy="152775"/>
            </a:xfrm>
            <a:custGeom>
              <a:avLst/>
              <a:gdLst/>
              <a:ahLst/>
              <a:cxnLst/>
              <a:rect l="l" t="t" r="r" b="b"/>
              <a:pathLst>
                <a:path w="650" h="6111" extrusionOk="0">
                  <a:moveTo>
                    <a:pt x="649" y="1"/>
                  </a:moveTo>
                  <a:cubicBezTo>
                    <a:pt x="43" y="1947"/>
                    <a:pt x="1" y="4123"/>
                    <a:pt x="524" y="6111"/>
                  </a:cubicBezTo>
                  <a:cubicBezTo>
                    <a:pt x="357" y="4060"/>
                    <a:pt x="377" y="2051"/>
                    <a:pt x="6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0" name="Google Shape;1140;p72"/>
            <p:cNvSpPr/>
            <p:nvPr/>
          </p:nvSpPr>
          <p:spPr>
            <a:xfrm>
              <a:off x="4319225" y="2876050"/>
              <a:ext cx="14150" cy="155925"/>
            </a:xfrm>
            <a:custGeom>
              <a:avLst/>
              <a:gdLst/>
              <a:ahLst/>
              <a:cxnLst/>
              <a:rect l="l" t="t" r="r" b="b"/>
              <a:pathLst>
                <a:path w="566" h="6237" extrusionOk="0">
                  <a:moveTo>
                    <a:pt x="565" y="1"/>
                  </a:moveTo>
                  <a:lnTo>
                    <a:pt x="565" y="1"/>
                  </a:lnTo>
                  <a:cubicBezTo>
                    <a:pt x="42" y="2030"/>
                    <a:pt x="0" y="4206"/>
                    <a:pt x="419" y="6236"/>
                  </a:cubicBezTo>
                  <a:cubicBezTo>
                    <a:pt x="356" y="4144"/>
                    <a:pt x="398" y="2093"/>
                    <a:pt x="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1" name="Google Shape;1141;p72"/>
            <p:cNvSpPr/>
            <p:nvPr/>
          </p:nvSpPr>
          <p:spPr>
            <a:xfrm>
              <a:off x="4343800" y="2876050"/>
              <a:ext cx="14150" cy="155925"/>
            </a:xfrm>
            <a:custGeom>
              <a:avLst/>
              <a:gdLst/>
              <a:ahLst/>
              <a:cxnLst/>
              <a:rect l="l" t="t" r="r" b="b"/>
              <a:pathLst>
                <a:path w="566" h="6237" extrusionOk="0">
                  <a:moveTo>
                    <a:pt x="565" y="1"/>
                  </a:moveTo>
                  <a:lnTo>
                    <a:pt x="565" y="1"/>
                  </a:lnTo>
                  <a:cubicBezTo>
                    <a:pt x="42" y="2030"/>
                    <a:pt x="1" y="4206"/>
                    <a:pt x="440" y="6236"/>
                  </a:cubicBezTo>
                  <a:cubicBezTo>
                    <a:pt x="356" y="4144"/>
                    <a:pt x="398" y="2093"/>
                    <a:pt x="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2" name="Google Shape;1142;p72"/>
            <p:cNvSpPr/>
            <p:nvPr/>
          </p:nvSpPr>
          <p:spPr>
            <a:xfrm>
              <a:off x="4370475" y="2957650"/>
              <a:ext cx="11525" cy="73800"/>
            </a:xfrm>
            <a:custGeom>
              <a:avLst/>
              <a:gdLst/>
              <a:ahLst/>
              <a:cxnLst/>
              <a:rect l="l" t="t" r="r" b="b"/>
              <a:pathLst>
                <a:path w="461" h="2952" extrusionOk="0">
                  <a:moveTo>
                    <a:pt x="294" y="1"/>
                  </a:moveTo>
                  <a:lnTo>
                    <a:pt x="294" y="1"/>
                  </a:lnTo>
                  <a:cubicBezTo>
                    <a:pt x="105" y="984"/>
                    <a:pt x="1" y="2010"/>
                    <a:pt x="315" y="2951"/>
                  </a:cubicBezTo>
                  <a:cubicBezTo>
                    <a:pt x="356" y="1968"/>
                    <a:pt x="461" y="984"/>
                    <a:pt x="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3" name="Google Shape;1143;p72"/>
            <p:cNvSpPr/>
            <p:nvPr/>
          </p:nvSpPr>
          <p:spPr>
            <a:xfrm>
              <a:off x="4397150" y="2959750"/>
              <a:ext cx="9450" cy="69600"/>
            </a:xfrm>
            <a:custGeom>
              <a:avLst/>
              <a:gdLst/>
              <a:ahLst/>
              <a:cxnLst/>
              <a:rect l="l" t="t" r="r" b="b"/>
              <a:pathLst>
                <a:path w="378" h="2784" extrusionOk="0">
                  <a:moveTo>
                    <a:pt x="210" y="1"/>
                  </a:moveTo>
                  <a:cubicBezTo>
                    <a:pt x="1" y="691"/>
                    <a:pt x="1" y="1402"/>
                    <a:pt x="105" y="2114"/>
                  </a:cubicBezTo>
                  <a:cubicBezTo>
                    <a:pt x="126" y="2344"/>
                    <a:pt x="189" y="2616"/>
                    <a:pt x="377" y="2783"/>
                  </a:cubicBezTo>
                  <a:cubicBezTo>
                    <a:pt x="273" y="2574"/>
                    <a:pt x="294" y="2344"/>
                    <a:pt x="294" y="2114"/>
                  </a:cubicBezTo>
                  <a:cubicBezTo>
                    <a:pt x="294" y="1402"/>
                    <a:pt x="315" y="69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4" name="Google Shape;1144;p72"/>
            <p:cNvSpPr/>
            <p:nvPr/>
          </p:nvSpPr>
          <p:spPr>
            <a:xfrm>
              <a:off x="4422800" y="2962375"/>
              <a:ext cx="7850" cy="72200"/>
            </a:xfrm>
            <a:custGeom>
              <a:avLst/>
              <a:gdLst/>
              <a:ahLst/>
              <a:cxnLst/>
              <a:rect l="l" t="t" r="r" b="b"/>
              <a:pathLst>
                <a:path w="314" h="2888" extrusionOk="0">
                  <a:moveTo>
                    <a:pt x="146" y="0"/>
                  </a:moveTo>
                  <a:cubicBezTo>
                    <a:pt x="0" y="691"/>
                    <a:pt x="0" y="1423"/>
                    <a:pt x="42" y="2218"/>
                  </a:cubicBezTo>
                  <a:cubicBezTo>
                    <a:pt x="84" y="2448"/>
                    <a:pt x="105" y="2741"/>
                    <a:pt x="314" y="2888"/>
                  </a:cubicBezTo>
                  <a:cubicBezTo>
                    <a:pt x="209" y="2657"/>
                    <a:pt x="230" y="2427"/>
                    <a:pt x="251" y="2197"/>
                  </a:cubicBezTo>
                  <a:cubicBezTo>
                    <a:pt x="314" y="1465"/>
                    <a:pt x="314" y="733"/>
                    <a:pt x="1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5" name="Google Shape;1145;p72"/>
            <p:cNvSpPr/>
            <p:nvPr/>
          </p:nvSpPr>
          <p:spPr>
            <a:xfrm>
              <a:off x="4785300" y="2895925"/>
              <a:ext cx="17275" cy="104650"/>
            </a:xfrm>
            <a:custGeom>
              <a:avLst/>
              <a:gdLst/>
              <a:ahLst/>
              <a:cxnLst/>
              <a:rect l="l" t="t" r="r" b="b"/>
              <a:pathLst>
                <a:path w="691" h="4186" extrusionOk="0">
                  <a:moveTo>
                    <a:pt x="691" y="1"/>
                  </a:moveTo>
                  <a:cubicBezTo>
                    <a:pt x="167" y="1319"/>
                    <a:pt x="0" y="2784"/>
                    <a:pt x="293" y="4186"/>
                  </a:cubicBezTo>
                  <a:cubicBezTo>
                    <a:pt x="398" y="2784"/>
                    <a:pt x="523" y="1424"/>
                    <a:pt x="6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6" name="Google Shape;1146;p72"/>
            <p:cNvSpPr/>
            <p:nvPr/>
          </p:nvSpPr>
          <p:spPr>
            <a:xfrm>
              <a:off x="4638300" y="2950325"/>
              <a:ext cx="9450" cy="94725"/>
            </a:xfrm>
            <a:custGeom>
              <a:avLst/>
              <a:gdLst/>
              <a:ahLst/>
              <a:cxnLst/>
              <a:rect l="l" t="t" r="r" b="b"/>
              <a:pathLst>
                <a:path w="378" h="3789" extrusionOk="0">
                  <a:moveTo>
                    <a:pt x="377" y="1"/>
                  </a:moveTo>
                  <a:lnTo>
                    <a:pt x="377" y="1"/>
                  </a:lnTo>
                  <a:cubicBezTo>
                    <a:pt x="84" y="922"/>
                    <a:pt x="1" y="1884"/>
                    <a:pt x="42" y="2847"/>
                  </a:cubicBezTo>
                  <a:cubicBezTo>
                    <a:pt x="63" y="3160"/>
                    <a:pt x="63" y="3516"/>
                    <a:pt x="210" y="3788"/>
                  </a:cubicBezTo>
                  <a:cubicBezTo>
                    <a:pt x="168" y="3537"/>
                    <a:pt x="252" y="3139"/>
                    <a:pt x="252" y="2847"/>
                  </a:cubicBezTo>
                  <a:cubicBezTo>
                    <a:pt x="293" y="1947"/>
                    <a:pt x="377" y="943"/>
                    <a:pt x="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7" name="Google Shape;1147;p72"/>
            <p:cNvSpPr/>
            <p:nvPr/>
          </p:nvSpPr>
          <p:spPr>
            <a:xfrm>
              <a:off x="4661325" y="2955575"/>
              <a:ext cx="9425" cy="83200"/>
            </a:xfrm>
            <a:custGeom>
              <a:avLst/>
              <a:gdLst/>
              <a:ahLst/>
              <a:cxnLst/>
              <a:rect l="l" t="t" r="r" b="b"/>
              <a:pathLst>
                <a:path w="377" h="3328" extrusionOk="0">
                  <a:moveTo>
                    <a:pt x="377" y="0"/>
                  </a:moveTo>
                  <a:lnTo>
                    <a:pt x="377" y="0"/>
                  </a:lnTo>
                  <a:cubicBezTo>
                    <a:pt x="21" y="1046"/>
                    <a:pt x="0" y="2218"/>
                    <a:pt x="293" y="3327"/>
                  </a:cubicBezTo>
                  <a:cubicBezTo>
                    <a:pt x="335" y="2197"/>
                    <a:pt x="377" y="1130"/>
                    <a:pt x="3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8" name="Google Shape;1148;p72"/>
            <p:cNvSpPr/>
            <p:nvPr/>
          </p:nvSpPr>
          <p:spPr>
            <a:xfrm>
              <a:off x="4684850" y="2953475"/>
              <a:ext cx="12575" cy="85300"/>
            </a:xfrm>
            <a:custGeom>
              <a:avLst/>
              <a:gdLst/>
              <a:ahLst/>
              <a:cxnLst/>
              <a:rect l="l" t="t" r="r" b="b"/>
              <a:pathLst>
                <a:path w="503" h="3412" extrusionOk="0">
                  <a:moveTo>
                    <a:pt x="503" y="0"/>
                  </a:moveTo>
                  <a:lnTo>
                    <a:pt x="503" y="0"/>
                  </a:lnTo>
                  <a:cubicBezTo>
                    <a:pt x="64" y="1047"/>
                    <a:pt x="1" y="2302"/>
                    <a:pt x="336" y="3411"/>
                  </a:cubicBezTo>
                  <a:cubicBezTo>
                    <a:pt x="356" y="2260"/>
                    <a:pt x="419" y="1151"/>
                    <a:pt x="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9" name="Google Shape;1149;p72"/>
            <p:cNvSpPr/>
            <p:nvPr/>
          </p:nvSpPr>
          <p:spPr>
            <a:xfrm>
              <a:off x="4736125" y="2950850"/>
              <a:ext cx="11525" cy="94200"/>
            </a:xfrm>
            <a:custGeom>
              <a:avLst/>
              <a:gdLst/>
              <a:ahLst/>
              <a:cxnLst/>
              <a:rect l="l" t="t" r="r" b="b"/>
              <a:pathLst>
                <a:path w="461" h="3768" extrusionOk="0">
                  <a:moveTo>
                    <a:pt x="377" y="1"/>
                  </a:moveTo>
                  <a:lnTo>
                    <a:pt x="377" y="1"/>
                  </a:lnTo>
                  <a:cubicBezTo>
                    <a:pt x="105" y="1235"/>
                    <a:pt x="0" y="2574"/>
                    <a:pt x="419" y="3767"/>
                  </a:cubicBezTo>
                  <a:cubicBezTo>
                    <a:pt x="356" y="2491"/>
                    <a:pt x="461" y="1277"/>
                    <a:pt x="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0" name="Google Shape;1150;p72"/>
            <p:cNvSpPr/>
            <p:nvPr/>
          </p:nvSpPr>
          <p:spPr>
            <a:xfrm>
              <a:off x="4762275" y="2896975"/>
              <a:ext cx="13625" cy="152325"/>
            </a:xfrm>
            <a:custGeom>
              <a:avLst/>
              <a:gdLst/>
              <a:ahLst/>
              <a:cxnLst/>
              <a:rect l="l" t="t" r="r" b="b"/>
              <a:pathLst>
                <a:path w="545" h="6093" extrusionOk="0">
                  <a:moveTo>
                    <a:pt x="544" y="1"/>
                  </a:moveTo>
                  <a:lnTo>
                    <a:pt x="544" y="1"/>
                  </a:lnTo>
                  <a:cubicBezTo>
                    <a:pt x="105" y="1737"/>
                    <a:pt x="0" y="3600"/>
                    <a:pt x="147" y="5378"/>
                  </a:cubicBezTo>
                  <a:lnTo>
                    <a:pt x="210" y="5776"/>
                  </a:lnTo>
                  <a:cubicBezTo>
                    <a:pt x="231" y="5880"/>
                    <a:pt x="231" y="6006"/>
                    <a:pt x="314" y="6069"/>
                  </a:cubicBezTo>
                  <a:cubicBezTo>
                    <a:pt x="326" y="6081"/>
                    <a:pt x="345" y="6093"/>
                    <a:pt x="359" y="6093"/>
                  </a:cubicBezTo>
                  <a:cubicBezTo>
                    <a:pt x="370" y="6093"/>
                    <a:pt x="377" y="6086"/>
                    <a:pt x="377" y="6069"/>
                  </a:cubicBezTo>
                  <a:lnTo>
                    <a:pt x="377" y="6069"/>
                  </a:lnTo>
                  <a:cubicBezTo>
                    <a:pt x="372" y="6082"/>
                    <a:pt x="365" y="6088"/>
                    <a:pt x="356" y="6088"/>
                  </a:cubicBezTo>
                  <a:cubicBezTo>
                    <a:pt x="323" y="6088"/>
                    <a:pt x="272" y="6017"/>
                    <a:pt x="272" y="5985"/>
                  </a:cubicBezTo>
                  <a:cubicBezTo>
                    <a:pt x="314" y="3997"/>
                    <a:pt x="398" y="1988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76236" y="329577"/>
            <a:ext cx="699611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/>
              <a:t>Печальная, но, все же, светлая история о том, что звери иногда оказываются чище и выше людей, а люди учатся переступать через свои взгляды на жизнь.</a:t>
            </a:r>
            <a:br>
              <a:rPr lang="ru-RU" sz="2400" i="1" dirty="0"/>
            </a:br>
            <a:r>
              <a:rPr lang="ru-RU" sz="2400" i="1" dirty="0"/>
              <a:t>Человека убить проще, чем дикого зверя, всегда есть за что. А звери могут быть куда большими людьми, чем мы сами.</a:t>
            </a:r>
            <a:endParaRPr lang="ru-RU" sz="2400" i="1" dirty="0"/>
          </a:p>
        </p:txBody>
      </p:sp>
      <p:pic>
        <p:nvPicPr>
          <p:cNvPr id="66" name="Рисунок 6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950" y="249194"/>
            <a:ext cx="4308959" cy="2448272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67" y="3172826"/>
            <a:ext cx="5569988" cy="3267726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221" y="3519193"/>
            <a:ext cx="5178992" cy="3038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11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7" name="Google Shape;997;p72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0" name="Google Shape;1000;p72"/>
          <p:cNvPicPr preferRelativeResize="0"/>
          <p:nvPr/>
        </p:nvPicPr>
        <p:blipFill>
          <a:blip r:embed="rId4">
            <a:alphaModFix/>
          </a:blip>
          <a:srcRect l="33903" t="2293" b="2866"/>
          <a:stretch>
            <a:fillRect/>
          </a:stretch>
        </p:blipFill>
        <p:spPr>
          <a:xfrm rot="-5400000">
            <a:off x="4459154" y="1555315"/>
            <a:ext cx="843533" cy="9761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1" name="Google Shape;1001;p72"/>
          <p:cNvPicPr preferRelativeResize="0"/>
          <p:nvPr/>
        </p:nvPicPr>
        <p:blipFill rotWithShape="1">
          <a:blip r:embed="rId5">
            <a:alphaModFix/>
          </a:blip>
          <a:srcRect l="51224" t="32441"/>
          <a:stretch/>
        </p:blipFill>
        <p:spPr>
          <a:xfrm>
            <a:off x="8397065" y="3861909"/>
            <a:ext cx="3833383" cy="30413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1" name="Google Shape;1091;p72"/>
          <p:cNvGrpSpPr/>
          <p:nvPr/>
        </p:nvGrpSpPr>
        <p:grpSpPr>
          <a:xfrm>
            <a:off x="10055837" y="5159210"/>
            <a:ext cx="1583905" cy="1277023"/>
            <a:chOff x="4187925" y="2667350"/>
            <a:chExt cx="877100" cy="623550"/>
          </a:xfrm>
        </p:grpSpPr>
        <p:sp>
          <p:nvSpPr>
            <p:cNvPr id="1092" name="Google Shape;1092;p72"/>
            <p:cNvSpPr/>
            <p:nvPr/>
          </p:nvSpPr>
          <p:spPr>
            <a:xfrm>
              <a:off x="4187925" y="3018850"/>
              <a:ext cx="877100" cy="272050"/>
            </a:xfrm>
            <a:custGeom>
              <a:avLst/>
              <a:gdLst/>
              <a:ahLst/>
              <a:cxnLst/>
              <a:rect l="l" t="t" r="r" b="b"/>
              <a:pathLst>
                <a:path w="35084" h="10882" extrusionOk="0">
                  <a:moveTo>
                    <a:pt x="26322" y="1507"/>
                  </a:moveTo>
                  <a:lnTo>
                    <a:pt x="26322" y="1507"/>
                  </a:lnTo>
                  <a:cubicBezTo>
                    <a:pt x="26321" y="1507"/>
                    <a:pt x="26322" y="1507"/>
                    <a:pt x="26322" y="1507"/>
                  </a:cubicBezTo>
                  <a:lnTo>
                    <a:pt x="26322" y="1507"/>
                  </a:lnTo>
                  <a:close/>
                  <a:moveTo>
                    <a:pt x="1863" y="1"/>
                  </a:moveTo>
                  <a:lnTo>
                    <a:pt x="1779" y="106"/>
                  </a:lnTo>
                  <a:cubicBezTo>
                    <a:pt x="0" y="2365"/>
                    <a:pt x="189" y="5525"/>
                    <a:pt x="1779" y="7847"/>
                  </a:cubicBezTo>
                  <a:lnTo>
                    <a:pt x="1842" y="7931"/>
                  </a:lnTo>
                  <a:lnTo>
                    <a:pt x="1946" y="7952"/>
                  </a:lnTo>
                  <a:lnTo>
                    <a:pt x="14312" y="9458"/>
                  </a:lnTo>
                  <a:cubicBezTo>
                    <a:pt x="18434" y="9940"/>
                    <a:pt x="22577" y="10421"/>
                    <a:pt x="26699" y="10881"/>
                  </a:cubicBezTo>
                  <a:cubicBezTo>
                    <a:pt x="26741" y="10881"/>
                    <a:pt x="30612" y="10191"/>
                    <a:pt x="30632" y="10191"/>
                  </a:cubicBezTo>
                  <a:lnTo>
                    <a:pt x="34524" y="9479"/>
                  </a:lnTo>
                  <a:lnTo>
                    <a:pt x="34503" y="9479"/>
                  </a:lnTo>
                  <a:cubicBezTo>
                    <a:pt x="34629" y="9479"/>
                    <a:pt x="34734" y="9375"/>
                    <a:pt x="34796" y="9270"/>
                  </a:cubicBezTo>
                  <a:cubicBezTo>
                    <a:pt x="35084" y="8470"/>
                    <a:pt x="34526" y="7951"/>
                    <a:pt x="33754" y="7951"/>
                  </a:cubicBezTo>
                  <a:cubicBezTo>
                    <a:pt x="33739" y="7951"/>
                    <a:pt x="33724" y="7952"/>
                    <a:pt x="33708" y="7952"/>
                  </a:cubicBezTo>
                  <a:cubicBezTo>
                    <a:pt x="32955" y="7952"/>
                    <a:pt x="32265" y="8224"/>
                    <a:pt x="31574" y="8349"/>
                  </a:cubicBezTo>
                  <a:cubicBezTo>
                    <a:pt x="30172" y="8663"/>
                    <a:pt x="28749" y="8873"/>
                    <a:pt x="27306" y="8956"/>
                  </a:cubicBezTo>
                  <a:cubicBezTo>
                    <a:pt x="28749" y="8893"/>
                    <a:pt x="30172" y="8747"/>
                    <a:pt x="31553" y="8475"/>
                  </a:cubicBezTo>
                  <a:cubicBezTo>
                    <a:pt x="32244" y="8349"/>
                    <a:pt x="32955" y="8119"/>
                    <a:pt x="33666" y="8119"/>
                  </a:cubicBezTo>
                  <a:cubicBezTo>
                    <a:pt x="34190" y="8119"/>
                    <a:pt x="34713" y="8370"/>
                    <a:pt x="34608" y="8956"/>
                  </a:cubicBezTo>
                  <a:cubicBezTo>
                    <a:pt x="34608" y="9095"/>
                    <a:pt x="34533" y="9272"/>
                    <a:pt x="34436" y="9272"/>
                  </a:cubicBezTo>
                  <a:cubicBezTo>
                    <a:pt x="34430" y="9272"/>
                    <a:pt x="34425" y="9271"/>
                    <a:pt x="34420" y="9270"/>
                  </a:cubicBezTo>
                  <a:lnTo>
                    <a:pt x="30528" y="9898"/>
                  </a:lnTo>
                  <a:cubicBezTo>
                    <a:pt x="30568" y="9898"/>
                    <a:pt x="26783" y="10513"/>
                    <a:pt x="26671" y="10546"/>
                  </a:cubicBezTo>
                  <a:lnTo>
                    <a:pt x="26671" y="10546"/>
                  </a:lnTo>
                  <a:cubicBezTo>
                    <a:pt x="19488" y="9630"/>
                    <a:pt x="9367" y="8362"/>
                    <a:pt x="2054" y="7484"/>
                  </a:cubicBezTo>
                  <a:lnTo>
                    <a:pt x="2054" y="7484"/>
                  </a:lnTo>
                  <a:cubicBezTo>
                    <a:pt x="710" y="5376"/>
                    <a:pt x="531" y="2563"/>
                    <a:pt x="2031" y="508"/>
                  </a:cubicBezTo>
                  <a:lnTo>
                    <a:pt x="2031" y="508"/>
                  </a:lnTo>
                  <a:lnTo>
                    <a:pt x="18183" y="1194"/>
                  </a:lnTo>
                  <a:lnTo>
                    <a:pt x="26322" y="1507"/>
                  </a:lnTo>
                  <a:lnTo>
                    <a:pt x="26322" y="1507"/>
                  </a:lnTo>
                  <a:cubicBezTo>
                    <a:pt x="26376" y="1506"/>
                    <a:pt x="34246" y="1448"/>
                    <a:pt x="34402" y="1425"/>
                  </a:cubicBezTo>
                  <a:lnTo>
                    <a:pt x="34402" y="1425"/>
                  </a:lnTo>
                  <a:cubicBezTo>
                    <a:pt x="34649" y="1553"/>
                    <a:pt x="34544" y="2031"/>
                    <a:pt x="34315" y="2156"/>
                  </a:cubicBezTo>
                  <a:cubicBezTo>
                    <a:pt x="34064" y="2344"/>
                    <a:pt x="33687" y="2344"/>
                    <a:pt x="33332" y="2344"/>
                  </a:cubicBezTo>
                  <a:cubicBezTo>
                    <a:pt x="32599" y="2344"/>
                    <a:pt x="31888" y="2365"/>
                    <a:pt x="31156" y="2386"/>
                  </a:cubicBezTo>
                  <a:cubicBezTo>
                    <a:pt x="29712" y="2449"/>
                    <a:pt x="28268" y="2554"/>
                    <a:pt x="26845" y="2658"/>
                  </a:cubicBezTo>
                  <a:cubicBezTo>
                    <a:pt x="28310" y="2595"/>
                    <a:pt x="29733" y="2512"/>
                    <a:pt x="31177" y="2491"/>
                  </a:cubicBezTo>
                  <a:lnTo>
                    <a:pt x="33353" y="2491"/>
                  </a:lnTo>
                  <a:cubicBezTo>
                    <a:pt x="33419" y="2494"/>
                    <a:pt x="33491" y="2496"/>
                    <a:pt x="33566" y="2496"/>
                  </a:cubicBezTo>
                  <a:cubicBezTo>
                    <a:pt x="34077" y="2496"/>
                    <a:pt x="34723" y="2403"/>
                    <a:pt x="34796" y="1800"/>
                  </a:cubicBezTo>
                  <a:cubicBezTo>
                    <a:pt x="34838" y="1591"/>
                    <a:pt x="34734" y="1277"/>
                    <a:pt x="34503" y="1235"/>
                  </a:cubicBezTo>
                  <a:cubicBezTo>
                    <a:pt x="34038" y="1241"/>
                    <a:pt x="33559" y="1243"/>
                    <a:pt x="33068" y="1243"/>
                  </a:cubicBezTo>
                  <a:cubicBezTo>
                    <a:pt x="23948" y="1243"/>
                    <a:pt x="10744" y="358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3" name="Google Shape;1093;p72"/>
            <p:cNvSpPr/>
            <p:nvPr/>
          </p:nvSpPr>
          <p:spPr>
            <a:xfrm>
              <a:off x="5006025" y="3090525"/>
              <a:ext cx="18875" cy="129225"/>
            </a:xfrm>
            <a:custGeom>
              <a:avLst/>
              <a:gdLst/>
              <a:ahLst/>
              <a:cxnLst/>
              <a:rect l="l" t="t" r="r" b="b"/>
              <a:pathLst>
                <a:path w="755" h="5169" extrusionOk="0">
                  <a:moveTo>
                    <a:pt x="503" y="0"/>
                  </a:moveTo>
                  <a:lnTo>
                    <a:pt x="503" y="0"/>
                  </a:lnTo>
                  <a:cubicBezTo>
                    <a:pt x="22" y="754"/>
                    <a:pt x="22" y="1716"/>
                    <a:pt x="1" y="2637"/>
                  </a:cubicBezTo>
                  <a:cubicBezTo>
                    <a:pt x="1" y="3495"/>
                    <a:pt x="126" y="4499"/>
                    <a:pt x="754" y="5169"/>
                  </a:cubicBezTo>
                  <a:cubicBezTo>
                    <a:pt x="336" y="4353"/>
                    <a:pt x="252" y="3495"/>
                    <a:pt x="252" y="2616"/>
                  </a:cubicBezTo>
                  <a:cubicBezTo>
                    <a:pt x="252" y="1716"/>
                    <a:pt x="210" y="837"/>
                    <a:pt x="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4" name="Google Shape;1094;p72"/>
            <p:cNvSpPr/>
            <p:nvPr/>
          </p:nvSpPr>
          <p:spPr>
            <a:xfrm>
              <a:off x="4820850" y="3077450"/>
              <a:ext cx="49200" cy="202600"/>
            </a:xfrm>
            <a:custGeom>
              <a:avLst/>
              <a:gdLst/>
              <a:ahLst/>
              <a:cxnLst/>
              <a:rect l="l" t="t" r="r" b="b"/>
              <a:pathLst>
                <a:path w="1968" h="8104" extrusionOk="0">
                  <a:moveTo>
                    <a:pt x="1110" y="0"/>
                  </a:moveTo>
                  <a:lnTo>
                    <a:pt x="1110" y="0"/>
                  </a:lnTo>
                  <a:cubicBezTo>
                    <a:pt x="524" y="523"/>
                    <a:pt x="315" y="1360"/>
                    <a:pt x="231" y="2051"/>
                  </a:cubicBezTo>
                  <a:cubicBezTo>
                    <a:pt x="106" y="2783"/>
                    <a:pt x="1" y="3536"/>
                    <a:pt x="106" y="4352"/>
                  </a:cubicBezTo>
                  <a:cubicBezTo>
                    <a:pt x="147" y="5106"/>
                    <a:pt x="629" y="5922"/>
                    <a:pt x="1047" y="6508"/>
                  </a:cubicBezTo>
                  <a:cubicBezTo>
                    <a:pt x="1403" y="7031"/>
                    <a:pt x="1549" y="7889"/>
                    <a:pt x="733" y="8077"/>
                  </a:cubicBezTo>
                  <a:cubicBezTo>
                    <a:pt x="791" y="8095"/>
                    <a:pt x="850" y="8104"/>
                    <a:pt x="908" y="8104"/>
                  </a:cubicBezTo>
                  <a:cubicBezTo>
                    <a:pt x="1252" y="8104"/>
                    <a:pt x="1588" y="7810"/>
                    <a:pt x="1696" y="7470"/>
                  </a:cubicBezTo>
                  <a:cubicBezTo>
                    <a:pt x="1968" y="6675"/>
                    <a:pt x="1361" y="5901"/>
                    <a:pt x="1110" y="5252"/>
                  </a:cubicBezTo>
                  <a:cubicBezTo>
                    <a:pt x="712" y="4248"/>
                    <a:pt x="817" y="3202"/>
                    <a:pt x="817" y="2135"/>
                  </a:cubicBezTo>
                  <a:cubicBezTo>
                    <a:pt x="817" y="1402"/>
                    <a:pt x="817" y="691"/>
                    <a:pt x="1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5" name="Google Shape;1095;p72"/>
            <p:cNvSpPr/>
            <p:nvPr/>
          </p:nvSpPr>
          <p:spPr>
            <a:xfrm>
              <a:off x="4878400" y="3197750"/>
              <a:ext cx="140725" cy="10875"/>
            </a:xfrm>
            <a:custGeom>
              <a:avLst/>
              <a:gdLst/>
              <a:ahLst/>
              <a:cxnLst/>
              <a:rect l="l" t="t" r="r" b="b"/>
              <a:pathLst>
                <a:path w="5629" h="435" extrusionOk="0">
                  <a:moveTo>
                    <a:pt x="5629" y="1"/>
                  </a:moveTo>
                  <a:cubicBezTo>
                    <a:pt x="3746" y="64"/>
                    <a:pt x="1884" y="168"/>
                    <a:pt x="0" y="336"/>
                  </a:cubicBezTo>
                  <a:cubicBezTo>
                    <a:pt x="601" y="402"/>
                    <a:pt x="1208" y="435"/>
                    <a:pt x="1814" y="435"/>
                  </a:cubicBezTo>
                  <a:cubicBezTo>
                    <a:pt x="3110" y="435"/>
                    <a:pt x="4403" y="286"/>
                    <a:pt x="5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6" name="Google Shape;1096;p72"/>
            <p:cNvSpPr/>
            <p:nvPr/>
          </p:nvSpPr>
          <p:spPr>
            <a:xfrm>
              <a:off x="4868450" y="3161675"/>
              <a:ext cx="140750" cy="10975"/>
            </a:xfrm>
            <a:custGeom>
              <a:avLst/>
              <a:gdLst/>
              <a:ahLst/>
              <a:cxnLst/>
              <a:rect l="l" t="t" r="r" b="b"/>
              <a:pathLst>
                <a:path w="5630" h="439" extrusionOk="0">
                  <a:moveTo>
                    <a:pt x="5629" y="0"/>
                  </a:moveTo>
                  <a:lnTo>
                    <a:pt x="5629" y="0"/>
                  </a:lnTo>
                  <a:cubicBezTo>
                    <a:pt x="3746" y="84"/>
                    <a:pt x="1884" y="167"/>
                    <a:pt x="1" y="335"/>
                  </a:cubicBezTo>
                  <a:cubicBezTo>
                    <a:pt x="622" y="404"/>
                    <a:pt x="1247" y="439"/>
                    <a:pt x="1872" y="439"/>
                  </a:cubicBezTo>
                  <a:cubicBezTo>
                    <a:pt x="3142" y="439"/>
                    <a:pt x="4409" y="295"/>
                    <a:pt x="5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7" name="Google Shape;1097;p72"/>
            <p:cNvSpPr/>
            <p:nvPr/>
          </p:nvSpPr>
          <p:spPr>
            <a:xfrm>
              <a:off x="4868450" y="3128700"/>
              <a:ext cx="140750" cy="11750"/>
            </a:xfrm>
            <a:custGeom>
              <a:avLst/>
              <a:gdLst/>
              <a:ahLst/>
              <a:cxnLst/>
              <a:rect l="l" t="t" r="r" b="b"/>
              <a:pathLst>
                <a:path w="5630" h="470" extrusionOk="0">
                  <a:moveTo>
                    <a:pt x="5629" y="1"/>
                  </a:moveTo>
                  <a:lnTo>
                    <a:pt x="5629" y="1"/>
                  </a:lnTo>
                  <a:cubicBezTo>
                    <a:pt x="3746" y="85"/>
                    <a:pt x="1884" y="189"/>
                    <a:pt x="1" y="357"/>
                  </a:cubicBezTo>
                  <a:cubicBezTo>
                    <a:pt x="616" y="432"/>
                    <a:pt x="1236" y="469"/>
                    <a:pt x="1855" y="469"/>
                  </a:cubicBezTo>
                  <a:cubicBezTo>
                    <a:pt x="3131" y="469"/>
                    <a:pt x="4404" y="311"/>
                    <a:pt x="5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8" name="Google Shape;1098;p72"/>
            <p:cNvSpPr/>
            <p:nvPr/>
          </p:nvSpPr>
          <p:spPr>
            <a:xfrm>
              <a:off x="4844925" y="3100425"/>
              <a:ext cx="75350" cy="7250"/>
            </a:xfrm>
            <a:custGeom>
              <a:avLst/>
              <a:gdLst/>
              <a:ahLst/>
              <a:cxnLst/>
              <a:rect l="l" t="t" r="r" b="b"/>
              <a:pathLst>
                <a:path w="3014" h="290" extrusionOk="0">
                  <a:moveTo>
                    <a:pt x="1790" y="1"/>
                  </a:moveTo>
                  <a:cubicBezTo>
                    <a:pt x="1192" y="1"/>
                    <a:pt x="600" y="49"/>
                    <a:pt x="0" y="148"/>
                  </a:cubicBezTo>
                  <a:cubicBezTo>
                    <a:pt x="448" y="242"/>
                    <a:pt x="899" y="289"/>
                    <a:pt x="1350" y="289"/>
                  </a:cubicBezTo>
                  <a:cubicBezTo>
                    <a:pt x="1910" y="289"/>
                    <a:pt x="2468" y="216"/>
                    <a:pt x="3013" y="65"/>
                  </a:cubicBezTo>
                  <a:cubicBezTo>
                    <a:pt x="2600" y="23"/>
                    <a:pt x="2194" y="1"/>
                    <a:pt x="17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9" name="Google Shape;1099;p72"/>
            <p:cNvSpPr/>
            <p:nvPr/>
          </p:nvSpPr>
          <p:spPr>
            <a:xfrm>
              <a:off x="4791050" y="3052850"/>
              <a:ext cx="28800" cy="227575"/>
            </a:xfrm>
            <a:custGeom>
              <a:avLst/>
              <a:gdLst/>
              <a:ahLst/>
              <a:cxnLst/>
              <a:rect l="l" t="t" r="r" b="b"/>
              <a:pathLst>
                <a:path w="1152" h="9103" extrusionOk="0">
                  <a:moveTo>
                    <a:pt x="1109" y="1"/>
                  </a:moveTo>
                  <a:cubicBezTo>
                    <a:pt x="0" y="2554"/>
                    <a:pt x="21" y="5441"/>
                    <a:pt x="565" y="8098"/>
                  </a:cubicBezTo>
                  <a:cubicBezTo>
                    <a:pt x="670" y="8475"/>
                    <a:pt x="816" y="8873"/>
                    <a:pt x="1151" y="9103"/>
                  </a:cubicBezTo>
                  <a:cubicBezTo>
                    <a:pt x="879" y="8831"/>
                    <a:pt x="753" y="8433"/>
                    <a:pt x="691" y="8057"/>
                  </a:cubicBezTo>
                  <a:cubicBezTo>
                    <a:pt x="335" y="5399"/>
                    <a:pt x="293" y="2616"/>
                    <a:pt x="1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0" name="Google Shape;1100;p72"/>
            <p:cNvSpPr/>
            <p:nvPr/>
          </p:nvSpPr>
          <p:spPr>
            <a:xfrm>
              <a:off x="4762275" y="3052850"/>
              <a:ext cx="29325" cy="227575"/>
            </a:xfrm>
            <a:custGeom>
              <a:avLst/>
              <a:gdLst/>
              <a:ahLst/>
              <a:cxnLst/>
              <a:rect l="l" t="t" r="r" b="b"/>
              <a:pathLst>
                <a:path w="1173" h="9103" extrusionOk="0">
                  <a:moveTo>
                    <a:pt x="1151" y="1"/>
                  </a:moveTo>
                  <a:lnTo>
                    <a:pt x="1151" y="1"/>
                  </a:lnTo>
                  <a:cubicBezTo>
                    <a:pt x="0" y="2554"/>
                    <a:pt x="42" y="5441"/>
                    <a:pt x="586" y="8098"/>
                  </a:cubicBezTo>
                  <a:cubicBezTo>
                    <a:pt x="691" y="8475"/>
                    <a:pt x="858" y="8873"/>
                    <a:pt x="1172" y="9103"/>
                  </a:cubicBezTo>
                  <a:cubicBezTo>
                    <a:pt x="900" y="8831"/>
                    <a:pt x="775" y="8433"/>
                    <a:pt x="733" y="8057"/>
                  </a:cubicBezTo>
                  <a:cubicBezTo>
                    <a:pt x="356" y="5399"/>
                    <a:pt x="335" y="2616"/>
                    <a:pt x="1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1" name="Google Shape;1101;p72"/>
            <p:cNvSpPr/>
            <p:nvPr/>
          </p:nvSpPr>
          <p:spPr>
            <a:xfrm>
              <a:off x="4741875" y="3052350"/>
              <a:ext cx="28800" cy="227550"/>
            </a:xfrm>
            <a:custGeom>
              <a:avLst/>
              <a:gdLst/>
              <a:ahLst/>
              <a:cxnLst/>
              <a:rect l="l" t="t" r="r" b="b"/>
              <a:pathLst>
                <a:path w="1152" h="9102" extrusionOk="0">
                  <a:moveTo>
                    <a:pt x="1130" y="0"/>
                  </a:moveTo>
                  <a:lnTo>
                    <a:pt x="1130" y="0"/>
                  </a:lnTo>
                  <a:cubicBezTo>
                    <a:pt x="0" y="2511"/>
                    <a:pt x="21" y="5419"/>
                    <a:pt x="565" y="8077"/>
                  </a:cubicBezTo>
                  <a:cubicBezTo>
                    <a:pt x="670" y="8474"/>
                    <a:pt x="837" y="8872"/>
                    <a:pt x="1151" y="9102"/>
                  </a:cubicBezTo>
                  <a:cubicBezTo>
                    <a:pt x="879" y="8809"/>
                    <a:pt x="754" y="8432"/>
                    <a:pt x="691" y="8056"/>
                  </a:cubicBezTo>
                  <a:cubicBezTo>
                    <a:pt x="335" y="5398"/>
                    <a:pt x="314" y="2616"/>
                    <a:pt x="11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2" name="Google Shape;1102;p72"/>
            <p:cNvSpPr/>
            <p:nvPr/>
          </p:nvSpPr>
          <p:spPr>
            <a:xfrm>
              <a:off x="4724600" y="3052350"/>
              <a:ext cx="29850" cy="227550"/>
            </a:xfrm>
            <a:custGeom>
              <a:avLst/>
              <a:gdLst/>
              <a:ahLst/>
              <a:cxnLst/>
              <a:rect l="l" t="t" r="r" b="b"/>
              <a:pathLst>
                <a:path w="1194" h="9102" extrusionOk="0">
                  <a:moveTo>
                    <a:pt x="1152" y="0"/>
                  </a:moveTo>
                  <a:lnTo>
                    <a:pt x="1152" y="0"/>
                  </a:lnTo>
                  <a:cubicBezTo>
                    <a:pt x="1" y="2511"/>
                    <a:pt x="64" y="5419"/>
                    <a:pt x="608" y="8077"/>
                  </a:cubicBezTo>
                  <a:cubicBezTo>
                    <a:pt x="712" y="8474"/>
                    <a:pt x="859" y="8872"/>
                    <a:pt x="1194" y="9102"/>
                  </a:cubicBezTo>
                  <a:cubicBezTo>
                    <a:pt x="922" y="8809"/>
                    <a:pt x="796" y="8432"/>
                    <a:pt x="733" y="8056"/>
                  </a:cubicBezTo>
                  <a:cubicBezTo>
                    <a:pt x="378" y="5398"/>
                    <a:pt x="336" y="2616"/>
                    <a:pt x="1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3" name="Google Shape;1103;p72"/>
            <p:cNvSpPr/>
            <p:nvPr/>
          </p:nvSpPr>
          <p:spPr>
            <a:xfrm>
              <a:off x="4543100" y="3038225"/>
              <a:ext cx="28275" cy="217100"/>
            </a:xfrm>
            <a:custGeom>
              <a:avLst/>
              <a:gdLst/>
              <a:ahLst/>
              <a:cxnLst/>
              <a:rect l="l" t="t" r="r" b="b"/>
              <a:pathLst>
                <a:path w="1131" h="8684" extrusionOk="0">
                  <a:moveTo>
                    <a:pt x="1068" y="0"/>
                  </a:moveTo>
                  <a:cubicBezTo>
                    <a:pt x="0" y="2406"/>
                    <a:pt x="21" y="5168"/>
                    <a:pt x="565" y="7700"/>
                  </a:cubicBezTo>
                  <a:cubicBezTo>
                    <a:pt x="649" y="8077"/>
                    <a:pt x="796" y="8432"/>
                    <a:pt x="1130" y="8683"/>
                  </a:cubicBezTo>
                  <a:cubicBezTo>
                    <a:pt x="858" y="8411"/>
                    <a:pt x="733" y="8035"/>
                    <a:pt x="670" y="7679"/>
                  </a:cubicBezTo>
                  <a:cubicBezTo>
                    <a:pt x="335" y="5126"/>
                    <a:pt x="314" y="2469"/>
                    <a:pt x="1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4" name="Google Shape;1104;p72"/>
            <p:cNvSpPr/>
            <p:nvPr/>
          </p:nvSpPr>
          <p:spPr>
            <a:xfrm>
              <a:off x="4510150" y="3041350"/>
              <a:ext cx="27750" cy="210300"/>
            </a:xfrm>
            <a:custGeom>
              <a:avLst/>
              <a:gdLst/>
              <a:ahLst/>
              <a:cxnLst/>
              <a:rect l="l" t="t" r="r" b="b"/>
              <a:pathLst>
                <a:path w="1110" h="8412" extrusionOk="0">
                  <a:moveTo>
                    <a:pt x="1046" y="1"/>
                  </a:moveTo>
                  <a:cubicBezTo>
                    <a:pt x="0" y="2323"/>
                    <a:pt x="42" y="5022"/>
                    <a:pt x="565" y="7470"/>
                  </a:cubicBezTo>
                  <a:cubicBezTo>
                    <a:pt x="670" y="7847"/>
                    <a:pt x="816" y="8203"/>
                    <a:pt x="1109" y="8412"/>
                  </a:cubicBezTo>
                  <a:cubicBezTo>
                    <a:pt x="607" y="7868"/>
                    <a:pt x="628" y="7052"/>
                    <a:pt x="565" y="6382"/>
                  </a:cubicBezTo>
                  <a:cubicBezTo>
                    <a:pt x="356" y="4227"/>
                    <a:pt x="398" y="2072"/>
                    <a:pt x="10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5" name="Google Shape;1105;p72"/>
            <p:cNvSpPr/>
            <p:nvPr/>
          </p:nvSpPr>
          <p:spPr>
            <a:xfrm>
              <a:off x="4325500" y="3031425"/>
              <a:ext cx="25125" cy="192500"/>
            </a:xfrm>
            <a:custGeom>
              <a:avLst/>
              <a:gdLst/>
              <a:ahLst/>
              <a:cxnLst/>
              <a:rect l="l" t="t" r="r" b="b"/>
              <a:pathLst>
                <a:path w="1005" h="7700" extrusionOk="0">
                  <a:moveTo>
                    <a:pt x="1005" y="0"/>
                  </a:moveTo>
                  <a:cubicBezTo>
                    <a:pt x="272" y="2302"/>
                    <a:pt x="0" y="4896"/>
                    <a:pt x="774" y="7240"/>
                  </a:cubicBezTo>
                  <a:cubicBezTo>
                    <a:pt x="837" y="7386"/>
                    <a:pt x="900" y="7533"/>
                    <a:pt x="963" y="7700"/>
                  </a:cubicBezTo>
                  <a:cubicBezTo>
                    <a:pt x="942" y="7533"/>
                    <a:pt x="900" y="7386"/>
                    <a:pt x="858" y="7219"/>
                  </a:cubicBezTo>
                  <a:cubicBezTo>
                    <a:pt x="335" y="4833"/>
                    <a:pt x="628" y="2385"/>
                    <a:pt x="10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6" name="Google Shape;1106;p72"/>
            <p:cNvSpPr/>
            <p:nvPr/>
          </p:nvSpPr>
          <p:spPr>
            <a:xfrm>
              <a:off x="4305100" y="3032975"/>
              <a:ext cx="25650" cy="192000"/>
            </a:xfrm>
            <a:custGeom>
              <a:avLst/>
              <a:gdLst/>
              <a:ahLst/>
              <a:cxnLst/>
              <a:rect l="l" t="t" r="r" b="b"/>
              <a:pathLst>
                <a:path w="1026" h="7680" extrusionOk="0">
                  <a:moveTo>
                    <a:pt x="1025" y="1"/>
                  </a:moveTo>
                  <a:lnTo>
                    <a:pt x="1025" y="1"/>
                  </a:lnTo>
                  <a:cubicBezTo>
                    <a:pt x="293" y="2323"/>
                    <a:pt x="0" y="4918"/>
                    <a:pt x="774" y="7240"/>
                  </a:cubicBezTo>
                  <a:cubicBezTo>
                    <a:pt x="837" y="7366"/>
                    <a:pt x="900" y="7533"/>
                    <a:pt x="963" y="7680"/>
                  </a:cubicBezTo>
                  <a:cubicBezTo>
                    <a:pt x="942" y="7533"/>
                    <a:pt x="900" y="7366"/>
                    <a:pt x="858" y="7220"/>
                  </a:cubicBezTo>
                  <a:cubicBezTo>
                    <a:pt x="335" y="4834"/>
                    <a:pt x="628" y="2365"/>
                    <a:pt x="10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7" name="Google Shape;1107;p72"/>
            <p:cNvSpPr/>
            <p:nvPr/>
          </p:nvSpPr>
          <p:spPr>
            <a:xfrm>
              <a:off x="4242850" y="3027750"/>
              <a:ext cx="30875" cy="190950"/>
            </a:xfrm>
            <a:custGeom>
              <a:avLst/>
              <a:gdLst/>
              <a:ahLst/>
              <a:cxnLst/>
              <a:rect l="l" t="t" r="r" b="b"/>
              <a:pathLst>
                <a:path w="1235" h="7638" extrusionOk="0">
                  <a:moveTo>
                    <a:pt x="1235" y="1"/>
                  </a:moveTo>
                  <a:lnTo>
                    <a:pt x="1235" y="1"/>
                  </a:lnTo>
                  <a:cubicBezTo>
                    <a:pt x="293" y="2219"/>
                    <a:pt x="0" y="4834"/>
                    <a:pt x="712" y="7177"/>
                  </a:cubicBezTo>
                  <a:cubicBezTo>
                    <a:pt x="754" y="7324"/>
                    <a:pt x="837" y="7470"/>
                    <a:pt x="900" y="7638"/>
                  </a:cubicBezTo>
                  <a:cubicBezTo>
                    <a:pt x="858" y="7470"/>
                    <a:pt x="816" y="7324"/>
                    <a:pt x="795" y="7157"/>
                  </a:cubicBezTo>
                  <a:cubicBezTo>
                    <a:pt x="335" y="4771"/>
                    <a:pt x="628" y="2323"/>
                    <a:pt x="12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8" name="Google Shape;1108;p72"/>
            <p:cNvSpPr/>
            <p:nvPr/>
          </p:nvSpPr>
          <p:spPr>
            <a:xfrm>
              <a:off x="4231325" y="3026700"/>
              <a:ext cx="27225" cy="95225"/>
            </a:xfrm>
            <a:custGeom>
              <a:avLst/>
              <a:gdLst/>
              <a:ahLst/>
              <a:cxnLst/>
              <a:rect l="l" t="t" r="r" b="b"/>
              <a:pathLst>
                <a:path w="1089" h="3809" extrusionOk="0">
                  <a:moveTo>
                    <a:pt x="1089" y="1"/>
                  </a:moveTo>
                  <a:cubicBezTo>
                    <a:pt x="273" y="1047"/>
                    <a:pt x="1" y="2491"/>
                    <a:pt x="252" y="3809"/>
                  </a:cubicBezTo>
                  <a:cubicBezTo>
                    <a:pt x="336" y="2491"/>
                    <a:pt x="587" y="1214"/>
                    <a:pt x="10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9" name="Google Shape;1109;p72"/>
            <p:cNvSpPr/>
            <p:nvPr/>
          </p:nvSpPr>
          <p:spPr>
            <a:xfrm>
              <a:off x="4405525" y="2667350"/>
              <a:ext cx="654550" cy="209775"/>
            </a:xfrm>
            <a:custGeom>
              <a:avLst/>
              <a:gdLst/>
              <a:ahLst/>
              <a:cxnLst/>
              <a:rect l="l" t="t" r="r" b="b"/>
              <a:pathLst>
                <a:path w="26182" h="8391" extrusionOk="0">
                  <a:moveTo>
                    <a:pt x="17263" y="0"/>
                  </a:moveTo>
                  <a:cubicBezTo>
                    <a:pt x="15254" y="0"/>
                    <a:pt x="13266" y="21"/>
                    <a:pt x="11257" y="21"/>
                  </a:cubicBezTo>
                  <a:cubicBezTo>
                    <a:pt x="9249" y="42"/>
                    <a:pt x="7261" y="21"/>
                    <a:pt x="5231" y="84"/>
                  </a:cubicBezTo>
                  <a:cubicBezTo>
                    <a:pt x="3850" y="147"/>
                    <a:pt x="2407" y="105"/>
                    <a:pt x="1109" y="607"/>
                  </a:cubicBezTo>
                  <a:cubicBezTo>
                    <a:pt x="1" y="921"/>
                    <a:pt x="398" y="7219"/>
                    <a:pt x="419" y="8391"/>
                  </a:cubicBezTo>
                  <a:cubicBezTo>
                    <a:pt x="524" y="6466"/>
                    <a:pt x="461" y="4373"/>
                    <a:pt x="691" y="2344"/>
                  </a:cubicBezTo>
                  <a:cubicBezTo>
                    <a:pt x="733" y="1883"/>
                    <a:pt x="796" y="1360"/>
                    <a:pt x="1005" y="942"/>
                  </a:cubicBezTo>
                  <a:cubicBezTo>
                    <a:pt x="1047" y="858"/>
                    <a:pt x="1130" y="816"/>
                    <a:pt x="1235" y="754"/>
                  </a:cubicBezTo>
                  <a:cubicBezTo>
                    <a:pt x="2511" y="314"/>
                    <a:pt x="3934" y="335"/>
                    <a:pt x="5273" y="210"/>
                  </a:cubicBezTo>
                  <a:cubicBezTo>
                    <a:pt x="6836" y="127"/>
                    <a:pt x="8412" y="71"/>
                    <a:pt x="9981" y="71"/>
                  </a:cubicBezTo>
                  <a:cubicBezTo>
                    <a:pt x="10407" y="71"/>
                    <a:pt x="10833" y="75"/>
                    <a:pt x="11257" y="84"/>
                  </a:cubicBezTo>
                  <a:cubicBezTo>
                    <a:pt x="13245" y="84"/>
                    <a:pt x="15338" y="126"/>
                    <a:pt x="17242" y="189"/>
                  </a:cubicBezTo>
                  <a:cubicBezTo>
                    <a:pt x="20045" y="708"/>
                    <a:pt x="22807" y="1433"/>
                    <a:pt x="25507" y="2323"/>
                  </a:cubicBezTo>
                  <a:lnTo>
                    <a:pt x="25507" y="2323"/>
                  </a:lnTo>
                  <a:cubicBezTo>
                    <a:pt x="25716" y="2532"/>
                    <a:pt x="25925" y="2825"/>
                    <a:pt x="25695" y="3076"/>
                  </a:cubicBezTo>
                  <a:cubicBezTo>
                    <a:pt x="25609" y="3185"/>
                    <a:pt x="25507" y="3221"/>
                    <a:pt x="25396" y="3221"/>
                  </a:cubicBezTo>
                  <a:cubicBezTo>
                    <a:pt x="25207" y="3221"/>
                    <a:pt x="24993" y="3116"/>
                    <a:pt x="24795" y="3076"/>
                  </a:cubicBezTo>
                  <a:cubicBezTo>
                    <a:pt x="23749" y="2804"/>
                    <a:pt x="21656" y="2239"/>
                    <a:pt x="20610" y="1988"/>
                  </a:cubicBezTo>
                  <a:cubicBezTo>
                    <a:pt x="19941" y="1821"/>
                    <a:pt x="19229" y="1632"/>
                    <a:pt x="18518" y="1507"/>
                  </a:cubicBezTo>
                  <a:lnTo>
                    <a:pt x="18518" y="1549"/>
                  </a:lnTo>
                  <a:cubicBezTo>
                    <a:pt x="19208" y="1716"/>
                    <a:pt x="19920" y="1904"/>
                    <a:pt x="20589" y="2114"/>
                  </a:cubicBezTo>
                  <a:cubicBezTo>
                    <a:pt x="21908" y="2490"/>
                    <a:pt x="24000" y="3076"/>
                    <a:pt x="25276" y="3453"/>
                  </a:cubicBezTo>
                  <a:cubicBezTo>
                    <a:pt x="25318" y="3463"/>
                    <a:pt x="25359" y="3467"/>
                    <a:pt x="25401" y="3467"/>
                  </a:cubicBezTo>
                  <a:cubicBezTo>
                    <a:pt x="25800" y="3467"/>
                    <a:pt x="26181" y="3035"/>
                    <a:pt x="26030" y="2637"/>
                  </a:cubicBezTo>
                  <a:cubicBezTo>
                    <a:pt x="25946" y="2427"/>
                    <a:pt x="25820" y="2302"/>
                    <a:pt x="25674" y="2134"/>
                  </a:cubicBezTo>
                  <a:lnTo>
                    <a:pt x="25632" y="2134"/>
                  </a:lnTo>
                  <a:cubicBezTo>
                    <a:pt x="22912" y="1193"/>
                    <a:pt x="20129" y="461"/>
                    <a:pt x="17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0" name="Google Shape;1110;p72"/>
            <p:cNvSpPr/>
            <p:nvPr/>
          </p:nvSpPr>
          <p:spPr>
            <a:xfrm>
              <a:off x="4867425" y="2875000"/>
              <a:ext cx="181000" cy="44500"/>
            </a:xfrm>
            <a:custGeom>
              <a:avLst/>
              <a:gdLst/>
              <a:ahLst/>
              <a:cxnLst/>
              <a:rect l="l" t="t" r="r" b="b"/>
              <a:pathLst>
                <a:path w="7240" h="1780" extrusionOk="0">
                  <a:moveTo>
                    <a:pt x="0" y="1"/>
                  </a:moveTo>
                  <a:cubicBezTo>
                    <a:pt x="544" y="398"/>
                    <a:pt x="1276" y="398"/>
                    <a:pt x="1967" y="461"/>
                  </a:cubicBezTo>
                  <a:cubicBezTo>
                    <a:pt x="3327" y="587"/>
                    <a:pt x="4645" y="691"/>
                    <a:pt x="6005" y="733"/>
                  </a:cubicBezTo>
                  <a:cubicBezTo>
                    <a:pt x="6486" y="775"/>
                    <a:pt x="7093" y="817"/>
                    <a:pt x="7156" y="1361"/>
                  </a:cubicBezTo>
                  <a:cubicBezTo>
                    <a:pt x="7177" y="1528"/>
                    <a:pt x="7135" y="1717"/>
                    <a:pt x="6989" y="1779"/>
                  </a:cubicBezTo>
                  <a:cubicBezTo>
                    <a:pt x="7156" y="1738"/>
                    <a:pt x="7240" y="1549"/>
                    <a:pt x="7240" y="1361"/>
                  </a:cubicBezTo>
                  <a:cubicBezTo>
                    <a:pt x="7240" y="775"/>
                    <a:pt x="6507" y="587"/>
                    <a:pt x="6047" y="566"/>
                  </a:cubicBezTo>
                  <a:cubicBezTo>
                    <a:pt x="4666" y="419"/>
                    <a:pt x="3348" y="315"/>
                    <a:pt x="1988" y="273"/>
                  </a:cubicBezTo>
                  <a:cubicBezTo>
                    <a:pt x="1297" y="252"/>
                    <a:pt x="628" y="294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1" name="Google Shape;1111;p72"/>
            <p:cNvSpPr/>
            <p:nvPr/>
          </p:nvSpPr>
          <p:spPr>
            <a:xfrm>
              <a:off x="5019625" y="2749475"/>
              <a:ext cx="16250" cy="145950"/>
            </a:xfrm>
            <a:custGeom>
              <a:avLst/>
              <a:gdLst/>
              <a:ahLst/>
              <a:cxnLst/>
              <a:rect l="l" t="t" r="r" b="b"/>
              <a:pathLst>
                <a:path w="650" h="5838" extrusionOk="0">
                  <a:moveTo>
                    <a:pt x="649" y="0"/>
                  </a:moveTo>
                  <a:cubicBezTo>
                    <a:pt x="1" y="1862"/>
                    <a:pt x="1" y="3955"/>
                    <a:pt x="649" y="5838"/>
                  </a:cubicBezTo>
                  <a:cubicBezTo>
                    <a:pt x="377" y="3871"/>
                    <a:pt x="377" y="1967"/>
                    <a:pt x="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2" name="Google Shape;1112;p72"/>
            <p:cNvSpPr/>
            <p:nvPr/>
          </p:nvSpPr>
          <p:spPr>
            <a:xfrm>
              <a:off x="4826100" y="2706475"/>
              <a:ext cx="38725" cy="167225"/>
            </a:xfrm>
            <a:custGeom>
              <a:avLst/>
              <a:gdLst/>
              <a:ahLst/>
              <a:cxnLst/>
              <a:rect l="l" t="t" r="r" b="b"/>
              <a:pathLst>
                <a:path w="1549" h="6689" extrusionOk="0">
                  <a:moveTo>
                    <a:pt x="1475" y="0"/>
                  </a:moveTo>
                  <a:cubicBezTo>
                    <a:pt x="828" y="0"/>
                    <a:pt x="707" y="1068"/>
                    <a:pt x="586" y="1532"/>
                  </a:cubicBezTo>
                  <a:cubicBezTo>
                    <a:pt x="335" y="2536"/>
                    <a:pt x="0" y="6093"/>
                    <a:pt x="1046" y="6595"/>
                  </a:cubicBezTo>
                  <a:cubicBezTo>
                    <a:pt x="1144" y="6656"/>
                    <a:pt x="1241" y="6689"/>
                    <a:pt x="1339" y="6689"/>
                  </a:cubicBezTo>
                  <a:cubicBezTo>
                    <a:pt x="1409" y="6689"/>
                    <a:pt x="1479" y="6672"/>
                    <a:pt x="1548" y="6637"/>
                  </a:cubicBezTo>
                  <a:cubicBezTo>
                    <a:pt x="858" y="6449"/>
                    <a:pt x="1025" y="5779"/>
                    <a:pt x="1046" y="5235"/>
                  </a:cubicBezTo>
                  <a:cubicBezTo>
                    <a:pt x="1088" y="4629"/>
                    <a:pt x="1130" y="4022"/>
                    <a:pt x="1151" y="3436"/>
                  </a:cubicBezTo>
                  <a:cubicBezTo>
                    <a:pt x="1172" y="2829"/>
                    <a:pt x="1172" y="2222"/>
                    <a:pt x="1214" y="1616"/>
                  </a:cubicBezTo>
                  <a:lnTo>
                    <a:pt x="1214" y="716"/>
                  </a:lnTo>
                  <a:cubicBezTo>
                    <a:pt x="1214" y="423"/>
                    <a:pt x="1235" y="109"/>
                    <a:pt x="1548" y="5"/>
                  </a:cubicBezTo>
                  <a:cubicBezTo>
                    <a:pt x="1523" y="2"/>
                    <a:pt x="1499" y="0"/>
                    <a:pt x="14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3" name="Google Shape;1113;p72"/>
            <p:cNvSpPr/>
            <p:nvPr/>
          </p:nvSpPr>
          <p:spPr>
            <a:xfrm>
              <a:off x="4809875" y="2669950"/>
              <a:ext cx="28800" cy="220250"/>
            </a:xfrm>
            <a:custGeom>
              <a:avLst/>
              <a:gdLst/>
              <a:ahLst/>
              <a:cxnLst/>
              <a:rect l="l" t="t" r="r" b="b"/>
              <a:pathLst>
                <a:path w="1152" h="8810" extrusionOk="0">
                  <a:moveTo>
                    <a:pt x="1151" y="1"/>
                  </a:moveTo>
                  <a:cubicBezTo>
                    <a:pt x="712" y="22"/>
                    <a:pt x="565" y="566"/>
                    <a:pt x="524" y="901"/>
                  </a:cubicBezTo>
                  <a:cubicBezTo>
                    <a:pt x="252" y="2051"/>
                    <a:pt x="126" y="3202"/>
                    <a:pt x="42" y="4353"/>
                  </a:cubicBezTo>
                  <a:cubicBezTo>
                    <a:pt x="0" y="5504"/>
                    <a:pt x="0" y="6696"/>
                    <a:pt x="126" y="7847"/>
                  </a:cubicBezTo>
                  <a:cubicBezTo>
                    <a:pt x="147" y="8203"/>
                    <a:pt x="314" y="8747"/>
                    <a:pt x="733" y="8810"/>
                  </a:cubicBezTo>
                  <a:cubicBezTo>
                    <a:pt x="356" y="8621"/>
                    <a:pt x="356" y="8182"/>
                    <a:pt x="356" y="7847"/>
                  </a:cubicBezTo>
                  <a:cubicBezTo>
                    <a:pt x="440" y="6194"/>
                    <a:pt x="565" y="3767"/>
                    <a:pt x="670" y="2114"/>
                  </a:cubicBezTo>
                  <a:lnTo>
                    <a:pt x="754" y="963"/>
                  </a:lnTo>
                  <a:cubicBezTo>
                    <a:pt x="754" y="608"/>
                    <a:pt x="754" y="147"/>
                    <a:pt x="1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4" name="Google Shape;1114;p72"/>
            <p:cNvSpPr/>
            <p:nvPr/>
          </p:nvSpPr>
          <p:spPr>
            <a:xfrm>
              <a:off x="4854850" y="2725025"/>
              <a:ext cx="39800" cy="8775"/>
            </a:xfrm>
            <a:custGeom>
              <a:avLst/>
              <a:gdLst/>
              <a:ahLst/>
              <a:cxnLst/>
              <a:rect l="l" t="t" r="r" b="b"/>
              <a:pathLst>
                <a:path w="1592" h="351" extrusionOk="0">
                  <a:moveTo>
                    <a:pt x="527" y="0"/>
                  </a:moveTo>
                  <a:cubicBezTo>
                    <a:pt x="350" y="0"/>
                    <a:pt x="172" y="26"/>
                    <a:pt x="1" y="79"/>
                  </a:cubicBezTo>
                  <a:cubicBezTo>
                    <a:pt x="524" y="288"/>
                    <a:pt x="1026" y="351"/>
                    <a:pt x="1591" y="351"/>
                  </a:cubicBezTo>
                  <a:cubicBezTo>
                    <a:pt x="1290" y="121"/>
                    <a:pt x="911" y="0"/>
                    <a:pt x="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5" name="Google Shape;1115;p72"/>
            <p:cNvSpPr/>
            <p:nvPr/>
          </p:nvSpPr>
          <p:spPr>
            <a:xfrm>
              <a:off x="4855375" y="2753925"/>
              <a:ext cx="36650" cy="8250"/>
            </a:xfrm>
            <a:custGeom>
              <a:avLst/>
              <a:gdLst/>
              <a:ahLst/>
              <a:cxnLst/>
              <a:rect l="l" t="t" r="r" b="b"/>
              <a:pathLst>
                <a:path w="1466" h="330" extrusionOk="0">
                  <a:moveTo>
                    <a:pt x="518" y="1"/>
                  </a:moveTo>
                  <a:cubicBezTo>
                    <a:pt x="345" y="1"/>
                    <a:pt x="170" y="31"/>
                    <a:pt x="1" y="94"/>
                  </a:cubicBezTo>
                  <a:cubicBezTo>
                    <a:pt x="429" y="272"/>
                    <a:pt x="811" y="329"/>
                    <a:pt x="1238" y="329"/>
                  </a:cubicBezTo>
                  <a:cubicBezTo>
                    <a:pt x="1312" y="329"/>
                    <a:pt x="1388" y="328"/>
                    <a:pt x="1466" y="324"/>
                  </a:cubicBezTo>
                  <a:cubicBezTo>
                    <a:pt x="1188" y="117"/>
                    <a:pt x="856" y="1"/>
                    <a:pt x="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6" name="Google Shape;1116;p72"/>
            <p:cNvSpPr/>
            <p:nvPr/>
          </p:nvSpPr>
          <p:spPr>
            <a:xfrm>
              <a:off x="4851725" y="2781000"/>
              <a:ext cx="37150" cy="7650"/>
            </a:xfrm>
            <a:custGeom>
              <a:avLst/>
              <a:gdLst/>
              <a:ahLst/>
              <a:cxnLst/>
              <a:rect l="l" t="t" r="r" b="b"/>
              <a:pathLst>
                <a:path w="1486" h="306" extrusionOk="0">
                  <a:moveTo>
                    <a:pt x="527" y="0"/>
                  </a:moveTo>
                  <a:cubicBezTo>
                    <a:pt x="347" y="0"/>
                    <a:pt x="167" y="21"/>
                    <a:pt x="0" y="57"/>
                  </a:cubicBezTo>
                  <a:cubicBezTo>
                    <a:pt x="321" y="233"/>
                    <a:pt x="663" y="306"/>
                    <a:pt x="1017" y="306"/>
                  </a:cubicBezTo>
                  <a:cubicBezTo>
                    <a:pt x="1171" y="306"/>
                    <a:pt x="1328" y="292"/>
                    <a:pt x="1486" y="267"/>
                  </a:cubicBezTo>
                  <a:cubicBezTo>
                    <a:pt x="1213" y="75"/>
                    <a:pt x="868" y="0"/>
                    <a:pt x="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7" name="Google Shape;1117;p72"/>
            <p:cNvSpPr/>
            <p:nvPr/>
          </p:nvSpPr>
          <p:spPr>
            <a:xfrm>
              <a:off x="4850675" y="2807150"/>
              <a:ext cx="24600" cy="6525"/>
            </a:xfrm>
            <a:custGeom>
              <a:avLst/>
              <a:gdLst/>
              <a:ahLst/>
              <a:cxnLst/>
              <a:rect l="l" t="t" r="r" b="b"/>
              <a:pathLst>
                <a:path w="984" h="261" extrusionOk="0">
                  <a:moveTo>
                    <a:pt x="421" y="1"/>
                  </a:moveTo>
                  <a:cubicBezTo>
                    <a:pt x="285" y="1"/>
                    <a:pt x="145" y="28"/>
                    <a:pt x="1" y="79"/>
                  </a:cubicBezTo>
                  <a:cubicBezTo>
                    <a:pt x="175" y="203"/>
                    <a:pt x="371" y="261"/>
                    <a:pt x="572" y="261"/>
                  </a:cubicBezTo>
                  <a:cubicBezTo>
                    <a:pt x="709" y="261"/>
                    <a:pt x="848" y="234"/>
                    <a:pt x="984" y="183"/>
                  </a:cubicBezTo>
                  <a:cubicBezTo>
                    <a:pt x="810" y="59"/>
                    <a:pt x="621" y="1"/>
                    <a:pt x="4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8" name="Google Shape;1118;p72"/>
            <p:cNvSpPr/>
            <p:nvPr/>
          </p:nvSpPr>
          <p:spPr>
            <a:xfrm>
              <a:off x="4849625" y="2842800"/>
              <a:ext cx="30375" cy="7200"/>
            </a:xfrm>
            <a:custGeom>
              <a:avLst/>
              <a:gdLst/>
              <a:ahLst/>
              <a:cxnLst/>
              <a:rect l="l" t="t" r="r" b="b"/>
              <a:pathLst>
                <a:path w="1215" h="288" extrusionOk="0">
                  <a:moveTo>
                    <a:pt x="490" y="1"/>
                  </a:moveTo>
                  <a:cubicBezTo>
                    <a:pt x="328" y="1"/>
                    <a:pt x="165" y="31"/>
                    <a:pt x="1" y="96"/>
                  </a:cubicBezTo>
                  <a:cubicBezTo>
                    <a:pt x="240" y="222"/>
                    <a:pt x="487" y="288"/>
                    <a:pt x="733" y="288"/>
                  </a:cubicBezTo>
                  <a:cubicBezTo>
                    <a:pt x="895" y="288"/>
                    <a:pt x="1056" y="259"/>
                    <a:pt x="1214" y="201"/>
                  </a:cubicBezTo>
                  <a:cubicBezTo>
                    <a:pt x="985" y="74"/>
                    <a:pt x="740" y="1"/>
                    <a:pt x="4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9" name="Google Shape;1119;p72"/>
            <p:cNvSpPr/>
            <p:nvPr/>
          </p:nvSpPr>
          <p:spPr>
            <a:xfrm>
              <a:off x="4850675" y="2830275"/>
              <a:ext cx="20425" cy="6850"/>
            </a:xfrm>
            <a:custGeom>
              <a:avLst/>
              <a:gdLst/>
              <a:ahLst/>
              <a:cxnLst/>
              <a:rect l="l" t="t" r="r" b="b"/>
              <a:pathLst>
                <a:path w="817" h="274" extrusionOk="0">
                  <a:moveTo>
                    <a:pt x="370" y="1"/>
                  </a:moveTo>
                  <a:cubicBezTo>
                    <a:pt x="250" y="1"/>
                    <a:pt x="125" y="33"/>
                    <a:pt x="1" y="95"/>
                  </a:cubicBezTo>
                  <a:cubicBezTo>
                    <a:pt x="145" y="215"/>
                    <a:pt x="296" y="273"/>
                    <a:pt x="453" y="273"/>
                  </a:cubicBezTo>
                  <a:cubicBezTo>
                    <a:pt x="571" y="273"/>
                    <a:pt x="692" y="241"/>
                    <a:pt x="817" y="179"/>
                  </a:cubicBezTo>
                  <a:cubicBezTo>
                    <a:pt x="684" y="59"/>
                    <a:pt x="532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0" name="Google Shape;1120;p72"/>
            <p:cNvSpPr/>
            <p:nvPr/>
          </p:nvSpPr>
          <p:spPr>
            <a:xfrm>
              <a:off x="4933850" y="2854975"/>
              <a:ext cx="93650" cy="13775"/>
            </a:xfrm>
            <a:custGeom>
              <a:avLst/>
              <a:gdLst/>
              <a:ahLst/>
              <a:cxnLst/>
              <a:rect l="l" t="t" r="r" b="b"/>
              <a:pathLst>
                <a:path w="3746" h="551" extrusionOk="0">
                  <a:moveTo>
                    <a:pt x="374" y="1"/>
                  </a:moveTo>
                  <a:cubicBezTo>
                    <a:pt x="249" y="1"/>
                    <a:pt x="125" y="3"/>
                    <a:pt x="0" y="7"/>
                  </a:cubicBezTo>
                  <a:cubicBezTo>
                    <a:pt x="1235" y="342"/>
                    <a:pt x="2490" y="488"/>
                    <a:pt x="3746" y="551"/>
                  </a:cubicBezTo>
                  <a:cubicBezTo>
                    <a:pt x="2671" y="174"/>
                    <a:pt x="1512" y="1"/>
                    <a:pt x="3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1" name="Google Shape;1121;p72"/>
            <p:cNvSpPr/>
            <p:nvPr/>
          </p:nvSpPr>
          <p:spPr>
            <a:xfrm>
              <a:off x="4962625" y="2835550"/>
              <a:ext cx="60700" cy="9875"/>
            </a:xfrm>
            <a:custGeom>
              <a:avLst/>
              <a:gdLst/>
              <a:ahLst/>
              <a:cxnLst/>
              <a:rect l="l" t="t" r="r" b="b"/>
              <a:pathLst>
                <a:path w="2428" h="395" extrusionOk="0">
                  <a:moveTo>
                    <a:pt x="347" y="1"/>
                  </a:moveTo>
                  <a:cubicBezTo>
                    <a:pt x="232" y="1"/>
                    <a:pt x="116" y="4"/>
                    <a:pt x="0" y="10"/>
                  </a:cubicBezTo>
                  <a:cubicBezTo>
                    <a:pt x="696" y="266"/>
                    <a:pt x="1408" y="394"/>
                    <a:pt x="2121" y="394"/>
                  </a:cubicBezTo>
                  <a:cubicBezTo>
                    <a:pt x="2223" y="394"/>
                    <a:pt x="2325" y="392"/>
                    <a:pt x="2427" y="386"/>
                  </a:cubicBezTo>
                  <a:cubicBezTo>
                    <a:pt x="1761" y="116"/>
                    <a:pt x="1063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2" name="Google Shape;1122;p72"/>
            <p:cNvSpPr/>
            <p:nvPr/>
          </p:nvSpPr>
          <p:spPr>
            <a:xfrm>
              <a:off x="4948500" y="2746025"/>
              <a:ext cx="83200" cy="19150"/>
            </a:xfrm>
            <a:custGeom>
              <a:avLst/>
              <a:gdLst/>
              <a:ahLst/>
              <a:cxnLst/>
              <a:rect l="l" t="t" r="r" b="b"/>
              <a:pathLst>
                <a:path w="3328" h="766" extrusionOk="0">
                  <a:moveTo>
                    <a:pt x="376" y="1"/>
                  </a:moveTo>
                  <a:cubicBezTo>
                    <a:pt x="250" y="1"/>
                    <a:pt x="125" y="11"/>
                    <a:pt x="0" y="34"/>
                  </a:cubicBezTo>
                  <a:cubicBezTo>
                    <a:pt x="1130" y="243"/>
                    <a:pt x="2176" y="703"/>
                    <a:pt x="3327" y="766"/>
                  </a:cubicBezTo>
                  <a:cubicBezTo>
                    <a:pt x="2804" y="536"/>
                    <a:pt x="2239" y="389"/>
                    <a:pt x="1695" y="222"/>
                  </a:cubicBezTo>
                  <a:cubicBezTo>
                    <a:pt x="1271" y="124"/>
                    <a:pt x="821" y="1"/>
                    <a:pt x="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3" name="Google Shape;1123;p72"/>
            <p:cNvSpPr/>
            <p:nvPr/>
          </p:nvSpPr>
          <p:spPr>
            <a:xfrm>
              <a:off x="4425400" y="2730125"/>
              <a:ext cx="13100" cy="143350"/>
            </a:xfrm>
            <a:custGeom>
              <a:avLst/>
              <a:gdLst/>
              <a:ahLst/>
              <a:cxnLst/>
              <a:rect l="l" t="t" r="r" b="b"/>
              <a:pathLst>
                <a:path w="524" h="5734" extrusionOk="0">
                  <a:moveTo>
                    <a:pt x="524" y="0"/>
                  </a:moveTo>
                  <a:cubicBezTo>
                    <a:pt x="294" y="921"/>
                    <a:pt x="147" y="1883"/>
                    <a:pt x="126" y="2846"/>
                  </a:cubicBezTo>
                  <a:cubicBezTo>
                    <a:pt x="105" y="3808"/>
                    <a:pt x="1" y="4813"/>
                    <a:pt x="356" y="5733"/>
                  </a:cubicBezTo>
                  <a:cubicBezTo>
                    <a:pt x="210" y="4917"/>
                    <a:pt x="398" y="3704"/>
                    <a:pt x="398" y="2867"/>
                  </a:cubicBezTo>
                  <a:cubicBezTo>
                    <a:pt x="419" y="1904"/>
                    <a:pt x="503" y="963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4" name="Google Shape;1124;p72"/>
            <p:cNvSpPr/>
            <p:nvPr/>
          </p:nvSpPr>
          <p:spPr>
            <a:xfrm>
              <a:off x="4451025" y="2724875"/>
              <a:ext cx="9450" cy="152775"/>
            </a:xfrm>
            <a:custGeom>
              <a:avLst/>
              <a:gdLst/>
              <a:ahLst/>
              <a:cxnLst/>
              <a:rect l="l" t="t" r="r" b="b"/>
              <a:pathLst>
                <a:path w="378" h="6111" extrusionOk="0">
                  <a:moveTo>
                    <a:pt x="378" y="1"/>
                  </a:moveTo>
                  <a:cubicBezTo>
                    <a:pt x="43" y="2010"/>
                    <a:pt x="1" y="4081"/>
                    <a:pt x="231" y="6111"/>
                  </a:cubicBezTo>
                  <a:cubicBezTo>
                    <a:pt x="336" y="4081"/>
                    <a:pt x="378" y="2030"/>
                    <a:pt x="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5" name="Google Shape;1125;p72"/>
            <p:cNvSpPr/>
            <p:nvPr/>
          </p:nvSpPr>
          <p:spPr>
            <a:xfrm>
              <a:off x="4473000" y="2717050"/>
              <a:ext cx="13100" cy="161650"/>
            </a:xfrm>
            <a:custGeom>
              <a:avLst/>
              <a:gdLst/>
              <a:ahLst/>
              <a:cxnLst/>
              <a:rect l="l" t="t" r="r" b="b"/>
              <a:pathLst>
                <a:path w="524" h="6466" extrusionOk="0">
                  <a:moveTo>
                    <a:pt x="482" y="0"/>
                  </a:moveTo>
                  <a:lnTo>
                    <a:pt x="482" y="0"/>
                  </a:lnTo>
                  <a:cubicBezTo>
                    <a:pt x="315" y="1067"/>
                    <a:pt x="273" y="2134"/>
                    <a:pt x="189" y="3222"/>
                  </a:cubicBezTo>
                  <a:cubicBezTo>
                    <a:pt x="168" y="4289"/>
                    <a:pt x="1" y="5419"/>
                    <a:pt x="377" y="6465"/>
                  </a:cubicBezTo>
                  <a:cubicBezTo>
                    <a:pt x="210" y="5377"/>
                    <a:pt x="419" y="4310"/>
                    <a:pt x="440" y="3243"/>
                  </a:cubicBezTo>
                  <a:cubicBezTo>
                    <a:pt x="503" y="2176"/>
                    <a:pt x="524" y="1088"/>
                    <a:pt x="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6" name="Google Shape;1126;p72"/>
            <p:cNvSpPr/>
            <p:nvPr/>
          </p:nvSpPr>
          <p:spPr>
            <a:xfrm>
              <a:off x="4600125" y="2673100"/>
              <a:ext cx="13625" cy="206650"/>
            </a:xfrm>
            <a:custGeom>
              <a:avLst/>
              <a:gdLst/>
              <a:ahLst/>
              <a:cxnLst/>
              <a:rect l="l" t="t" r="r" b="b"/>
              <a:pathLst>
                <a:path w="545" h="8266" extrusionOk="0">
                  <a:moveTo>
                    <a:pt x="544" y="0"/>
                  </a:moveTo>
                  <a:lnTo>
                    <a:pt x="544" y="0"/>
                  </a:lnTo>
                  <a:cubicBezTo>
                    <a:pt x="147" y="607"/>
                    <a:pt x="147" y="1340"/>
                    <a:pt x="126" y="2072"/>
                  </a:cubicBezTo>
                  <a:cubicBezTo>
                    <a:pt x="63" y="2741"/>
                    <a:pt x="42" y="3432"/>
                    <a:pt x="21" y="4143"/>
                  </a:cubicBezTo>
                  <a:cubicBezTo>
                    <a:pt x="0" y="5127"/>
                    <a:pt x="0" y="6236"/>
                    <a:pt x="0" y="7240"/>
                  </a:cubicBezTo>
                  <a:cubicBezTo>
                    <a:pt x="0" y="7575"/>
                    <a:pt x="0" y="7951"/>
                    <a:pt x="168" y="8265"/>
                  </a:cubicBezTo>
                  <a:cubicBezTo>
                    <a:pt x="63" y="7930"/>
                    <a:pt x="84" y="7596"/>
                    <a:pt x="126" y="7240"/>
                  </a:cubicBezTo>
                  <a:cubicBezTo>
                    <a:pt x="209" y="6257"/>
                    <a:pt x="251" y="5127"/>
                    <a:pt x="272" y="4143"/>
                  </a:cubicBezTo>
                  <a:cubicBezTo>
                    <a:pt x="272" y="3432"/>
                    <a:pt x="314" y="2741"/>
                    <a:pt x="314" y="2051"/>
                  </a:cubicBezTo>
                  <a:cubicBezTo>
                    <a:pt x="335" y="1360"/>
                    <a:pt x="272" y="649"/>
                    <a:pt x="5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7" name="Google Shape;1127;p72"/>
            <p:cNvSpPr/>
            <p:nvPr/>
          </p:nvSpPr>
          <p:spPr>
            <a:xfrm>
              <a:off x="4616325" y="2673100"/>
              <a:ext cx="14150" cy="210825"/>
            </a:xfrm>
            <a:custGeom>
              <a:avLst/>
              <a:gdLst/>
              <a:ahLst/>
              <a:cxnLst/>
              <a:rect l="l" t="t" r="r" b="b"/>
              <a:pathLst>
                <a:path w="566" h="8433" extrusionOk="0">
                  <a:moveTo>
                    <a:pt x="566" y="0"/>
                  </a:moveTo>
                  <a:cubicBezTo>
                    <a:pt x="147" y="2093"/>
                    <a:pt x="1" y="4269"/>
                    <a:pt x="84" y="6403"/>
                  </a:cubicBezTo>
                  <a:cubicBezTo>
                    <a:pt x="84" y="6780"/>
                    <a:pt x="84" y="7114"/>
                    <a:pt x="105" y="7491"/>
                  </a:cubicBezTo>
                  <a:cubicBezTo>
                    <a:pt x="126" y="7763"/>
                    <a:pt x="84" y="8056"/>
                    <a:pt x="231" y="8286"/>
                  </a:cubicBezTo>
                  <a:cubicBezTo>
                    <a:pt x="294" y="8370"/>
                    <a:pt x="398" y="8433"/>
                    <a:pt x="461" y="8433"/>
                  </a:cubicBezTo>
                  <a:cubicBezTo>
                    <a:pt x="356" y="8391"/>
                    <a:pt x="294" y="8349"/>
                    <a:pt x="252" y="8265"/>
                  </a:cubicBezTo>
                  <a:cubicBezTo>
                    <a:pt x="147" y="8035"/>
                    <a:pt x="210" y="7742"/>
                    <a:pt x="210" y="7491"/>
                  </a:cubicBezTo>
                  <a:lnTo>
                    <a:pt x="231" y="6403"/>
                  </a:lnTo>
                  <a:cubicBezTo>
                    <a:pt x="315" y="4353"/>
                    <a:pt x="440" y="2072"/>
                    <a:pt x="5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8" name="Google Shape;1128;p72"/>
            <p:cNvSpPr/>
            <p:nvPr/>
          </p:nvSpPr>
          <p:spPr>
            <a:xfrm>
              <a:off x="4763850" y="2675200"/>
              <a:ext cx="23025" cy="209450"/>
            </a:xfrm>
            <a:custGeom>
              <a:avLst/>
              <a:gdLst/>
              <a:ahLst/>
              <a:cxnLst/>
              <a:rect l="l" t="t" r="r" b="b"/>
              <a:pathLst>
                <a:path w="921" h="8378" extrusionOk="0">
                  <a:moveTo>
                    <a:pt x="921" y="0"/>
                  </a:moveTo>
                  <a:lnTo>
                    <a:pt x="921" y="0"/>
                  </a:lnTo>
                  <a:cubicBezTo>
                    <a:pt x="481" y="607"/>
                    <a:pt x="398" y="1360"/>
                    <a:pt x="335" y="2051"/>
                  </a:cubicBezTo>
                  <a:cubicBezTo>
                    <a:pt x="251" y="2783"/>
                    <a:pt x="168" y="3494"/>
                    <a:pt x="105" y="4227"/>
                  </a:cubicBezTo>
                  <a:cubicBezTo>
                    <a:pt x="42" y="5336"/>
                    <a:pt x="0" y="6403"/>
                    <a:pt x="105" y="7491"/>
                  </a:cubicBezTo>
                  <a:cubicBezTo>
                    <a:pt x="147" y="7763"/>
                    <a:pt x="147" y="8077"/>
                    <a:pt x="335" y="8286"/>
                  </a:cubicBezTo>
                  <a:cubicBezTo>
                    <a:pt x="399" y="8350"/>
                    <a:pt x="475" y="8377"/>
                    <a:pt x="545" y="8377"/>
                  </a:cubicBezTo>
                  <a:cubicBezTo>
                    <a:pt x="566" y="8377"/>
                    <a:pt x="587" y="8375"/>
                    <a:pt x="607" y="8370"/>
                  </a:cubicBezTo>
                  <a:cubicBezTo>
                    <a:pt x="502" y="8370"/>
                    <a:pt x="419" y="8349"/>
                    <a:pt x="377" y="8265"/>
                  </a:cubicBezTo>
                  <a:cubicBezTo>
                    <a:pt x="189" y="8056"/>
                    <a:pt x="209" y="7763"/>
                    <a:pt x="209" y="7512"/>
                  </a:cubicBezTo>
                  <a:cubicBezTo>
                    <a:pt x="189" y="6403"/>
                    <a:pt x="272" y="5336"/>
                    <a:pt x="335" y="4269"/>
                  </a:cubicBezTo>
                  <a:lnTo>
                    <a:pt x="502" y="2092"/>
                  </a:lnTo>
                  <a:cubicBezTo>
                    <a:pt x="565" y="1381"/>
                    <a:pt x="565" y="649"/>
                    <a:pt x="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9" name="Google Shape;1129;p72"/>
            <p:cNvSpPr/>
            <p:nvPr/>
          </p:nvSpPr>
          <p:spPr>
            <a:xfrm>
              <a:off x="4742400" y="2746850"/>
              <a:ext cx="10475" cy="138650"/>
            </a:xfrm>
            <a:custGeom>
              <a:avLst/>
              <a:gdLst/>
              <a:ahLst/>
              <a:cxnLst/>
              <a:rect l="l" t="t" r="r" b="b"/>
              <a:pathLst>
                <a:path w="419" h="5546" extrusionOk="0">
                  <a:moveTo>
                    <a:pt x="335" y="1"/>
                  </a:moveTo>
                  <a:cubicBezTo>
                    <a:pt x="63" y="1403"/>
                    <a:pt x="0" y="2804"/>
                    <a:pt x="84" y="4185"/>
                  </a:cubicBezTo>
                  <a:cubicBezTo>
                    <a:pt x="105" y="4646"/>
                    <a:pt x="126" y="5169"/>
                    <a:pt x="419" y="5545"/>
                  </a:cubicBezTo>
                  <a:cubicBezTo>
                    <a:pt x="231" y="5106"/>
                    <a:pt x="293" y="4667"/>
                    <a:pt x="293" y="4185"/>
                  </a:cubicBezTo>
                  <a:lnTo>
                    <a:pt x="314" y="2804"/>
                  </a:lnTo>
                  <a:cubicBezTo>
                    <a:pt x="314" y="1863"/>
                    <a:pt x="335" y="942"/>
                    <a:pt x="3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0" name="Google Shape;1130;p72"/>
            <p:cNvSpPr/>
            <p:nvPr/>
          </p:nvSpPr>
          <p:spPr>
            <a:xfrm>
              <a:off x="4706825" y="2741625"/>
              <a:ext cx="13100" cy="147525"/>
            </a:xfrm>
            <a:custGeom>
              <a:avLst/>
              <a:gdLst/>
              <a:ahLst/>
              <a:cxnLst/>
              <a:rect l="l" t="t" r="r" b="b"/>
              <a:pathLst>
                <a:path w="524" h="5901" extrusionOk="0">
                  <a:moveTo>
                    <a:pt x="524" y="0"/>
                  </a:moveTo>
                  <a:lnTo>
                    <a:pt x="524" y="0"/>
                  </a:lnTo>
                  <a:cubicBezTo>
                    <a:pt x="84" y="1946"/>
                    <a:pt x="1" y="3955"/>
                    <a:pt x="273" y="5901"/>
                  </a:cubicBezTo>
                  <a:cubicBezTo>
                    <a:pt x="377" y="3934"/>
                    <a:pt x="461" y="1967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1" name="Google Shape;1131;p72"/>
            <p:cNvSpPr/>
            <p:nvPr/>
          </p:nvSpPr>
          <p:spPr>
            <a:xfrm>
              <a:off x="4260625" y="2871050"/>
              <a:ext cx="799825" cy="155675"/>
            </a:xfrm>
            <a:custGeom>
              <a:avLst/>
              <a:gdLst/>
              <a:ahLst/>
              <a:cxnLst/>
              <a:rect l="l" t="t" r="r" b="b"/>
              <a:pathLst>
                <a:path w="31993" h="6227" extrusionOk="0">
                  <a:moveTo>
                    <a:pt x="3911" y="1"/>
                  </a:moveTo>
                  <a:cubicBezTo>
                    <a:pt x="2992" y="1"/>
                    <a:pt x="2072" y="28"/>
                    <a:pt x="1152" y="96"/>
                  </a:cubicBezTo>
                  <a:lnTo>
                    <a:pt x="921" y="117"/>
                  </a:lnTo>
                  <a:cubicBezTo>
                    <a:pt x="859" y="138"/>
                    <a:pt x="817" y="138"/>
                    <a:pt x="754" y="159"/>
                  </a:cubicBezTo>
                  <a:cubicBezTo>
                    <a:pt x="524" y="243"/>
                    <a:pt x="356" y="515"/>
                    <a:pt x="294" y="682"/>
                  </a:cubicBezTo>
                  <a:cubicBezTo>
                    <a:pt x="84" y="1289"/>
                    <a:pt x="43" y="1917"/>
                    <a:pt x="22" y="2544"/>
                  </a:cubicBezTo>
                  <a:cubicBezTo>
                    <a:pt x="1" y="3758"/>
                    <a:pt x="105" y="4971"/>
                    <a:pt x="252" y="6185"/>
                  </a:cubicBezTo>
                  <a:lnTo>
                    <a:pt x="335" y="6227"/>
                  </a:lnTo>
                  <a:cubicBezTo>
                    <a:pt x="315" y="5013"/>
                    <a:pt x="294" y="3800"/>
                    <a:pt x="356" y="2607"/>
                  </a:cubicBezTo>
                  <a:cubicBezTo>
                    <a:pt x="377" y="2000"/>
                    <a:pt x="461" y="1373"/>
                    <a:pt x="670" y="870"/>
                  </a:cubicBezTo>
                  <a:cubicBezTo>
                    <a:pt x="754" y="766"/>
                    <a:pt x="817" y="661"/>
                    <a:pt x="879" y="619"/>
                  </a:cubicBezTo>
                  <a:lnTo>
                    <a:pt x="921" y="577"/>
                  </a:lnTo>
                  <a:lnTo>
                    <a:pt x="942" y="577"/>
                  </a:lnTo>
                  <a:cubicBezTo>
                    <a:pt x="963" y="577"/>
                    <a:pt x="984" y="556"/>
                    <a:pt x="1026" y="556"/>
                  </a:cubicBezTo>
                  <a:cubicBezTo>
                    <a:pt x="1699" y="503"/>
                    <a:pt x="2375" y="487"/>
                    <a:pt x="3052" y="487"/>
                  </a:cubicBezTo>
                  <a:cubicBezTo>
                    <a:pt x="3954" y="487"/>
                    <a:pt x="4858" y="515"/>
                    <a:pt x="5755" y="515"/>
                  </a:cubicBezTo>
                  <a:cubicBezTo>
                    <a:pt x="7889" y="536"/>
                    <a:pt x="10902" y="515"/>
                    <a:pt x="13015" y="577"/>
                  </a:cubicBezTo>
                  <a:cubicBezTo>
                    <a:pt x="15149" y="640"/>
                    <a:pt x="18141" y="849"/>
                    <a:pt x="20297" y="996"/>
                  </a:cubicBezTo>
                  <a:lnTo>
                    <a:pt x="22096" y="1101"/>
                  </a:lnTo>
                  <a:cubicBezTo>
                    <a:pt x="22473" y="1142"/>
                    <a:pt x="23017" y="1080"/>
                    <a:pt x="23310" y="1289"/>
                  </a:cubicBezTo>
                  <a:cubicBezTo>
                    <a:pt x="23456" y="1373"/>
                    <a:pt x="23435" y="1561"/>
                    <a:pt x="23456" y="1686"/>
                  </a:cubicBezTo>
                  <a:cubicBezTo>
                    <a:pt x="26033" y="1934"/>
                    <a:pt x="28814" y="2202"/>
                    <a:pt x="31417" y="2409"/>
                  </a:cubicBezTo>
                  <a:lnTo>
                    <a:pt x="31417" y="2409"/>
                  </a:lnTo>
                  <a:cubicBezTo>
                    <a:pt x="31465" y="2506"/>
                    <a:pt x="31506" y="2613"/>
                    <a:pt x="31491" y="2628"/>
                  </a:cubicBezTo>
                  <a:cubicBezTo>
                    <a:pt x="31491" y="2638"/>
                    <a:pt x="31496" y="2638"/>
                    <a:pt x="31493" y="2638"/>
                  </a:cubicBezTo>
                  <a:cubicBezTo>
                    <a:pt x="31491" y="2638"/>
                    <a:pt x="31480" y="2638"/>
                    <a:pt x="31449" y="2649"/>
                  </a:cubicBezTo>
                  <a:cubicBezTo>
                    <a:pt x="31339" y="2655"/>
                    <a:pt x="31223" y="2658"/>
                    <a:pt x="31104" y="2658"/>
                  </a:cubicBezTo>
                  <a:cubicBezTo>
                    <a:pt x="30817" y="2658"/>
                    <a:pt x="30510" y="2643"/>
                    <a:pt x="30214" y="2628"/>
                  </a:cubicBezTo>
                  <a:cubicBezTo>
                    <a:pt x="29105" y="2544"/>
                    <a:pt x="26888" y="2419"/>
                    <a:pt x="25779" y="2335"/>
                  </a:cubicBezTo>
                  <a:lnTo>
                    <a:pt x="24691" y="2293"/>
                  </a:lnTo>
                  <a:cubicBezTo>
                    <a:pt x="24643" y="2296"/>
                    <a:pt x="24596" y="2297"/>
                    <a:pt x="24549" y="2297"/>
                  </a:cubicBezTo>
                  <a:cubicBezTo>
                    <a:pt x="24365" y="2297"/>
                    <a:pt x="24189" y="2281"/>
                    <a:pt x="24013" y="2281"/>
                  </a:cubicBezTo>
                  <a:cubicBezTo>
                    <a:pt x="23863" y="2281"/>
                    <a:pt x="23714" y="2293"/>
                    <a:pt x="23561" y="2335"/>
                  </a:cubicBezTo>
                  <a:lnTo>
                    <a:pt x="23582" y="2398"/>
                  </a:lnTo>
                  <a:cubicBezTo>
                    <a:pt x="23659" y="2381"/>
                    <a:pt x="23749" y="2375"/>
                    <a:pt x="23847" y="2375"/>
                  </a:cubicBezTo>
                  <a:cubicBezTo>
                    <a:pt x="24117" y="2375"/>
                    <a:pt x="24439" y="2424"/>
                    <a:pt x="24670" y="2440"/>
                  </a:cubicBezTo>
                  <a:cubicBezTo>
                    <a:pt x="25360" y="2523"/>
                    <a:pt x="27201" y="2753"/>
                    <a:pt x="27955" y="2837"/>
                  </a:cubicBezTo>
                  <a:cubicBezTo>
                    <a:pt x="29105" y="2963"/>
                    <a:pt x="30256" y="3130"/>
                    <a:pt x="31428" y="3151"/>
                  </a:cubicBezTo>
                  <a:cubicBezTo>
                    <a:pt x="31441" y="3152"/>
                    <a:pt x="31454" y="3153"/>
                    <a:pt x="31466" y="3153"/>
                  </a:cubicBezTo>
                  <a:cubicBezTo>
                    <a:pt x="31704" y="3153"/>
                    <a:pt x="31931" y="2971"/>
                    <a:pt x="31951" y="2733"/>
                  </a:cubicBezTo>
                  <a:cubicBezTo>
                    <a:pt x="31993" y="2377"/>
                    <a:pt x="31826" y="2209"/>
                    <a:pt x="31679" y="1937"/>
                  </a:cubicBezTo>
                  <a:cubicBezTo>
                    <a:pt x="30633" y="1833"/>
                    <a:pt x="28666" y="1645"/>
                    <a:pt x="27620" y="1561"/>
                  </a:cubicBezTo>
                  <a:cubicBezTo>
                    <a:pt x="26360" y="1421"/>
                    <a:pt x="25100" y="1319"/>
                    <a:pt x="23840" y="1219"/>
                  </a:cubicBezTo>
                  <a:lnTo>
                    <a:pt x="23840" y="1219"/>
                  </a:lnTo>
                  <a:cubicBezTo>
                    <a:pt x="23580" y="591"/>
                    <a:pt x="22689" y="659"/>
                    <a:pt x="22096" y="640"/>
                  </a:cubicBezTo>
                  <a:lnTo>
                    <a:pt x="20276" y="577"/>
                  </a:lnTo>
                  <a:cubicBezTo>
                    <a:pt x="18141" y="536"/>
                    <a:pt x="15087" y="473"/>
                    <a:pt x="12994" y="410"/>
                  </a:cubicBezTo>
                  <a:cubicBezTo>
                    <a:pt x="9961" y="298"/>
                    <a:pt x="6939" y="1"/>
                    <a:pt x="39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2" name="Google Shape;1132;p72"/>
            <p:cNvSpPr/>
            <p:nvPr/>
          </p:nvSpPr>
          <p:spPr>
            <a:xfrm>
              <a:off x="4859575" y="3022225"/>
              <a:ext cx="199325" cy="25425"/>
            </a:xfrm>
            <a:custGeom>
              <a:avLst/>
              <a:gdLst/>
              <a:ahLst/>
              <a:cxnLst/>
              <a:rect l="l" t="t" r="r" b="b"/>
              <a:pathLst>
                <a:path w="7973" h="1017" extrusionOk="0">
                  <a:moveTo>
                    <a:pt x="6839" y="1"/>
                  </a:moveTo>
                  <a:cubicBezTo>
                    <a:pt x="6680" y="1"/>
                    <a:pt x="6525" y="12"/>
                    <a:pt x="6382" y="12"/>
                  </a:cubicBezTo>
                  <a:lnTo>
                    <a:pt x="4269" y="54"/>
                  </a:lnTo>
                  <a:cubicBezTo>
                    <a:pt x="3034" y="117"/>
                    <a:pt x="1193" y="138"/>
                    <a:pt x="0" y="180"/>
                  </a:cubicBezTo>
                  <a:cubicBezTo>
                    <a:pt x="994" y="284"/>
                    <a:pt x="2009" y="324"/>
                    <a:pt x="3023" y="324"/>
                  </a:cubicBezTo>
                  <a:cubicBezTo>
                    <a:pt x="3439" y="324"/>
                    <a:pt x="3855" y="318"/>
                    <a:pt x="4269" y="305"/>
                  </a:cubicBezTo>
                  <a:cubicBezTo>
                    <a:pt x="5001" y="284"/>
                    <a:pt x="5691" y="263"/>
                    <a:pt x="6403" y="180"/>
                  </a:cubicBezTo>
                  <a:cubicBezTo>
                    <a:pt x="6613" y="168"/>
                    <a:pt x="6809" y="137"/>
                    <a:pt x="6997" y="137"/>
                  </a:cubicBezTo>
                  <a:cubicBezTo>
                    <a:pt x="7146" y="137"/>
                    <a:pt x="7289" y="157"/>
                    <a:pt x="7428" y="222"/>
                  </a:cubicBezTo>
                  <a:cubicBezTo>
                    <a:pt x="7742" y="326"/>
                    <a:pt x="7930" y="808"/>
                    <a:pt x="7616" y="1017"/>
                  </a:cubicBezTo>
                  <a:cubicBezTo>
                    <a:pt x="7972" y="849"/>
                    <a:pt x="7826" y="263"/>
                    <a:pt x="7470" y="117"/>
                  </a:cubicBezTo>
                  <a:cubicBezTo>
                    <a:pt x="7267" y="21"/>
                    <a:pt x="7050" y="1"/>
                    <a:pt x="68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3" name="Google Shape;1133;p72"/>
            <p:cNvSpPr/>
            <p:nvPr/>
          </p:nvSpPr>
          <p:spPr>
            <a:xfrm>
              <a:off x="5020675" y="2945625"/>
              <a:ext cx="14150" cy="76925"/>
            </a:xfrm>
            <a:custGeom>
              <a:avLst/>
              <a:gdLst/>
              <a:ahLst/>
              <a:cxnLst/>
              <a:rect l="l" t="t" r="r" b="b"/>
              <a:pathLst>
                <a:path w="566" h="3077" extrusionOk="0">
                  <a:moveTo>
                    <a:pt x="524" y="1"/>
                  </a:moveTo>
                  <a:lnTo>
                    <a:pt x="524" y="1"/>
                  </a:lnTo>
                  <a:cubicBezTo>
                    <a:pt x="147" y="984"/>
                    <a:pt x="1" y="2156"/>
                    <a:pt x="566" y="3076"/>
                  </a:cubicBezTo>
                  <a:cubicBezTo>
                    <a:pt x="377" y="2030"/>
                    <a:pt x="503" y="1047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4" name="Google Shape;1134;p72"/>
            <p:cNvSpPr/>
            <p:nvPr/>
          </p:nvSpPr>
          <p:spPr>
            <a:xfrm>
              <a:off x="4822950" y="2930150"/>
              <a:ext cx="32275" cy="85600"/>
            </a:xfrm>
            <a:custGeom>
              <a:avLst/>
              <a:gdLst/>
              <a:ahLst/>
              <a:cxnLst/>
              <a:rect l="l" t="t" r="r" b="b"/>
              <a:pathLst>
                <a:path w="1291" h="3424" extrusionOk="0">
                  <a:moveTo>
                    <a:pt x="1149" y="0"/>
                  </a:moveTo>
                  <a:cubicBezTo>
                    <a:pt x="1114" y="0"/>
                    <a:pt x="1082" y="12"/>
                    <a:pt x="1068" y="34"/>
                  </a:cubicBezTo>
                  <a:cubicBezTo>
                    <a:pt x="335" y="369"/>
                    <a:pt x="1" y="3110"/>
                    <a:pt x="817" y="3423"/>
                  </a:cubicBezTo>
                  <a:cubicBezTo>
                    <a:pt x="628" y="3130"/>
                    <a:pt x="754" y="2879"/>
                    <a:pt x="775" y="2566"/>
                  </a:cubicBezTo>
                  <a:lnTo>
                    <a:pt x="879" y="1645"/>
                  </a:lnTo>
                  <a:cubicBezTo>
                    <a:pt x="921" y="1352"/>
                    <a:pt x="963" y="599"/>
                    <a:pt x="1068" y="348"/>
                  </a:cubicBezTo>
                  <a:cubicBezTo>
                    <a:pt x="1084" y="282"/>
                    <a:pt x="1139" y="88"/>
                    <a:pt x="1213" y="88"/>
                  </a:cubicBezTo>
                  <a:cubicBezTo>
                    <a:pt x="1233" y="88"/>
                    <a:pt x="1254" y="102"/>
                    <a:pt x="1277" y="138"/>
                  </a:cubicBezTo>
                  <a:cubicBezTo>
                    <a:pt x="1291" y="42"/>
                    <a:pt x="1215" y="0"/>
                    <a:pt x="1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5" name="Google Shape;1135;p72"/>
            <p:cNvSpPr/>
            <p:nvPr/>
          </p:nvSpPr>
          <p:spPr>
            <a:xfrm>
              <a:off x="4845975" y="2956075"/>
              <a:ext cx="46050" cy="6325"/>
            </a:xfrm>
            <a:custGeom>
              <a:avLst/>
              <a:gdLst/>
              <a:ahLst/>
              <a:cxnLst/>
              <a:rect l="l" t="t" r="r" b="b"/>
              <a:pathLst>
                <a:path w="1842" h="253" extrusionOk="0">
                  <a:moveTo>
                    <a:pt x="963" y="1"/>
                  </a:moveTo>
                  <a:cubicBezTo>
                    <a:pt x="635" y="1"/>
                    <a:pt x="312" y="48"/>
                    <a:pt x="0" y="148"/>
                  </a:cubicBezTo>
                  <a:cubicBezTo>
                    <a:pt x="294" y="216"/>
                    <a:pt x="584" y="253"/>
                    <a:pt x="871" y="253"/>
                  </a:cubicBezTo>
                  <a:cubicBezTo>
                    <a:pt x="1197" y="253"/>
                    <a:pt x="1519" y="206"/>
                    <a:pt x="1842" y="106"/>
                  </a:cubicBezTo>
                  <a:cubicBezTo>
                    <a:pt x="1547" y="37"/>
                    <a:pt x="1253" y="1"/>
                    <a:pt x="9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6" name="Google Shape;1136;p72"/>
            <p:cNvSpPr/>
            <p:nvPr/>
          </p:nvSpPr>
          <p:spPr>
            <a:xfrm>
              <a:off x="4842300" y="2976000"/>
              <a:ext cx="52350" cy="6725"/>
            </a:xfrm>
            <a:custGeom>
              <a:avLst/>
              <a:gdLst/>
              <a:ahLst/>
              <a:cxnLst/>
              <a:rect l="l" t="t" r="r" b="b"/>
              <a:pathLst>
                <a:path w="2094" h="269" extrusionOk="0">
                  <a:moveTo>
                    <a:pt x="1137" y="1"/>
                  </a:moveTo>
                  <a:cubicBezTo>
                    <a:pt x="762" y="1"/>
                    <a:pt x="387" y="55"/>
                    <a:pt x="1" y="146"/>
                  </a:cubicBezTo>
                  <a:cubicBezTo>
                    <a:pt x="336" y="227"/>
                    <a:pt x="671" y="269"/>
                    <a:pt x="1008" y="269"/>
                  </a:cubicBezTo>
                  <a:cubicBezTo>
                    <a:pt x="1366" y="269"/>
                    <a:pt x="1727" y="222"/>
                    <a:pt x="2093" y="125"/>
                  </a:cubicBezTo>
                  <a:cubicBezTo>
                    <a:pt x="1768" y="39"/>
                    <a:pt x="1452" y="1"/>
                    <a:pt x="1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7" name="Google Shape;1137;p72"/>
            <p:cNvSpPr/>
            <p:nvPr/>
          </p:nvSpPr>
          <p:spPr>
            <a:xfrm>
              <a:off x="4871075" y="2995700"/>
              <a:ext cx="32975" cy="6525"/>
            </a:xfrm>
            <a:custGeom>
              <a:avLst/>
              <a:gdLst/>
              <a:ahLst/>
              <a:cxnLst/>
              <a:rect l="l" t="t" r="r" b="b"/>
              <a:pathLst>
                <a:path w="1319" h="261" extrusionOk="0">
                  <a:moveTo>
                    <a:pt x="639" y="1"/>
                  </a:moveTo>
                  <a:cubicBezTo>
                    <a:pt x="431" y="1"/>
                    <a:pt x="218" y="43"/>
                    <a:pt x="1" y="132"/>
                  </a:cubicBezTo>
                  <a:cubicBezTo>
                    <a:pt x="217" y="218"/>
                    <a:pt x="444" y="260"/>
                    <a:pt x="674" y="260"/>
                  </a:cubicBezTo>
                  <a:cubicBezTo>
                    <a:pt x="889" y="260"/>
                    <a:pt x="1106" y="224"/>
                    <a:pt x="1319" y="153"/>
                  </a:cubicBezTo>
                  <a:cubicBezTo>
                    <a:pt x="1098" y="53"/>
                    <a:pt x="871" y="1"/>
                    <a:pt x="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8" name="Google Shape;1138;p72"/>
            <p:cNvSpPr/>
            <p:nvPr/>
          </p:nvSpPr>
          <p:spPr>
            <a:xfrm>
              <a:off x="4797850" y="2894900"/>
              <a:ext cx="36100" cy="154825"/>
            </a:xfrm>
            <a:custGeom>
              <a:avLst/>
              <a:gdLst/>
              <a:ahLst/>
              <a:cxnLst/>
              <a:rect l="l" t="t" r="r" b="b"/>
              <a:pathLst>
                <a:path w="1444" h="6193" extrusionOk="0">
                  <a:moveTo>
                    <a:pt x="1339" y="0"/>
                  </a:moveTo>
                  <a:lnTo>
                    <a:pt x="1339" y="0"/>
                  </a:lnTo>
                  <a:cubicBezTo>
                    <a:pt x="398" y="126"/>
                    <a:pt x="314" y="2427"/>
                    <a:pt x="272" y="3243"/>
                  </a:cubicBezTo>
                  <a:cubicBezTo>
                    <a:pt x="272" y="4059"/>
                    <a:pt x="0" y="5901"/>
                    <a:pt x="1005" y="6173"/>
                  </a:cubicBezTo>
                  <a:cubicBezTo>
                    <a:pt x="1051" y="6186"/>
                    <a:pt x="1102" y="6193"/>
                    <a:pt x="1152" y="6193"/>
                  </a:cubicBezTo>
                  <a:cubicBezTo>
                    <a:pt x="1262" y="6193"/>
                    <a:pt x="1372" y="6160"/>
                    <a:pt x="1444" y="6089"/>
                  </a:cubicBezTo>
                  <a:lnTo>
                    <a:pt x="1444" y="6089"/>
                  </a:lnTo>
                  <a:cubicBezTo>
                    <a:pt x="1399" y="6102"/>
                    <a:pt x="1354" y="6108"/>
                    <a:pt x="1311" y="6108"/>
                  </a:cubicBezTo>
                  <a:cubicBezTo>
                    <a:pt x="1077" y="6108"/>
                    <a:pt x="884" y="5931"/>
                    <a:pt x="795" y="5754"/>
                  </a:cubicBezTo>
                  <a:cubicBezTo>
                    <a:pt x="691" y="5545"/>
                    <a:pt x="691" y="5273"/>
                    <a:pt x="691" y="5001"/>
                  </a:cubicBezTo>
                  <a:lnTo>
                    <a:pt x="774" y="3264"/>
                  </a:lnTo>
                  <a:cubicBezTo>
                    <a:pt x="795" y="2699"/>
                    <a:pt x="837" y="2113"/>
                    <a:pt x="879" y="1548"/>
                  </a:cubicBezTo>
                  <a:cubicBezTo>
                    <a:pt x="942" y="983"/>
                    <a:pt x="816" y="335"/>
                    <a:pt x="13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9" name="Google Shape;1139;p72"/>
            <p:cNvSpPr/>
            <p:nvPr/>
          </p:nvSpPr>
          <p:spPr>
            <a:xfrm>
              <a:off x="4294100" y="2875000"/>
              <a:ext cx="16250" cy="152775"/>
            </a:xfrm>
            <a:custGeom>
              <a:avLst/>
              <a:gdLst/>
              <a:ahLst/>
              <a:cxnLst/>
              <a:rect l="l" t="t" r="r" b="b"/>
              <a:pathLst>
                <a:path w="650" h="6111" extrusionOk="0">
                  <a:moveTo>
                    <a:pt x="649" y="1"/>
                  </a:moveTo>
                  <a:cubicBezTo>
                    <a:pt x="43" y="1947"/>
                    <a:pt x="1" y="4123"/>
                    <a:pt x="524" y="6111"/>
                  </a:cubicBezTo>
                  <a:cubicBezTo>
                    <a:pt x="357" y="4060"/>
                    <a:pt x="377" y="2051"/>
                    <a:pt x="6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0" name="Google Shape;1140;p72"/>
            <p:cNvSpPr/>
            <p:nvPr/>
          </p:nvSpPr>
          <p:spPr>
            <a:xfrm>
              <a:off x="4319225" y="2876050"/>
              <a:ext cx="14150" cy="155925"/>
            </a:xfrm>
            <a:custGeom>
              <a:avLst/>
              <a:gdLst/>
              <a:ahLst/>
              <a:cxnLst/>
              <a:rect l="l" t="t" r="r" b="b"/>
              <a:pathLst>
                <a:path w="566" h="6237" extrusionOk="0">
                  <a:moveTo>
                    <a:pt x="565" y="1"/>
                  </a:moveTo>
                  <a:lnTo>
                    <a:pt x="565" y="1"/>
                  </a:lnTo>
                  <a:cubicBezTo>
                    <a:pt x="42" y="2030"/>
                    <a:pt x="0" y="4206"/>
                    <a:pt x="419" y="6236"/>
                  </a:cubicBezTo>
                  <a:cubicBezTo>
                    <a:pt x="356" y="4144"/>
                    <a:pt x="398" y="2093"/>
                    <a:pt x="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1" name="Google Shape;1141;p72"/>
            <p:cNvSpPr/>
            <p:nvPr/>
          </p:nvSpPr>
          <p:spPr>
            <a:xfrm>
              <a:off x="4343800" y="2876050"/>
              <a:ext cx="14150" cy="155925"/>
            </a:xfrm>
            <a:custGeom>
              <a:avLst/>
              <a:gdLst/>
              <a:ahLst/>
              <a:cxnLst/>
              <a:rect l="l" t="t" r="r" b="b"/>
              <a:pathLst>
                <a:path w="566" h="6237" extrusionOk="0">
                  <a:moveTo>
                    <a:pt x="565" y="1"/>
                  </a:moveTo>
                  <a:lnTo>
                    <a:pt x="565" y="1"/>
                  </a:lnTo>
                  <a:cubicBezTo>
                    <a:pt x="42" y="2030"/>
                    <a:pt x="1" y="4206"/>
                    <a:pt x="440" y="6236"/>
                  </a:cubicBezTo>
                  <a:cubicBezTo>
                    <a:pt x="356" y="4144"/>
                    <a:pt x="398" y="2093"/>
                    <a:pt x="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2" name="Google Shape;1142;p72"/>
            <p:cNvSpPr/>
            <p:nvPr/>
          </p:nvSpPr>
          <p:spPr>
            <a:xfrm>
              <a:off x="4370475" y="2957650"/>
              <a:ext cx="11525" cy="73800"/>
            </a:xfrm>
            <a:custGeom>
              <a:avLst/>
              <a:gdLst/>
              <a:ahLst/>
              <a:cxnLst/>
              <a:rect l="l" t="t" r="r" b="b"/>
              <a:pathLst>
                <a:path w="461" h="2952" extrusionOk="0">
                  <a:moveTo>
                    <a:pt x="294" y="1"/>
                  </a:moveTo>
                  <a:lnTo>
                    <a:pt x="294" y="1"/>
                  </a:lnTo>
                  <a:cubicBezTo>
                    <a:pt x="105" y="984"/>
                    <a:pt x="1" y="2010"/>
                    <a:pt x="315" y="2951"/>
                  </a:cubicBezTo>
                  <a:cubicBezTo>
                    <a:pt x="356" y="1968"/>
                    <a:pt x="461" y="984"/>
                    <a:pt x="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3" name="Google Shape;1143;p72"/>
            <p:cNvSpPr/>
            <p:nvPr/>
          </p:nvSpPr>
          <p:spPr>
            <a:xfrm>
              <a:off x="4397150" y="2959750"/>
              <a:ext cx="9450" cy="69600"/>
            </a:xfrm>
            <a:custGeom>
              <a:avLst/>
              <a:gdLst/>
              <a:ahLst/>
              <a:cxnLst/>
              <a:rect l="l" t="t" r="r" b="b"/>
              <a:pathLst>
                <a:path w="378" h="2784" extrusionOk="0">
                  <a:moveTo>
                    <a:pt x="210" y="1"/>
                  </a:moveTo>
                  <a:cubicBezTo>
                    <a:pt x="1" y="691"/>
                    <a:pt x="1" y="1402"/>
                    <a:pt x="105" y="2114"/>
                  </a:cubicBezTo>
                  <a:cubicBezTo>
                    <a:pt x="126" y="2344"/>
                    <a:pt x="189" y="2616"/>
                    <a:pt x="377" y="2783"/>
                  </a:cubicBezTo>
                  <a:cubicBezTo>
                    <a:pt x="273" y="2574"/>
                    <a:pt x="294" y="2344"/>
                    <a:pt x="294" y="2114"/>
                  </a:cubicBezTo>
                  <a:cubicBezTo>
                    <a:pt x="294" y="1402"/>
                    <a:pt x="315" y="69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4" name="Google Shape;1144;p72"/>
            <p:cNvSpPr/>
            <p:nvPr/>
          </p:nvSpPr>
          <p:spPr>
            <a:xfrm>
              <a:off x="4422800" y="2962375"/>
              <a:ext cx="7850" cy="72200"/>
            </a:xfrm>
            <a:custGeom>
              <a:avLst/>
              <a:gdLst/>
              <a:ahLst/>
              <a:cxnLst/>
              <a:rect l="l" t="t" r="r" b="b"/>
              <a:pathLst>
                <a:path w="314" h="2888" extrusionOk="0">
                  <a:moveTo>
                    <a:pt x="146" y="0"/>
                  </a:moveTo>
                  <a:cubicBezTo>
                    <a:pt x="0" y="691"/>
                    <a:pt x="0" y="1423"/>
                    <a:pt x="42" y="2218"/>
                  </a:cubicBezTo>
                  <a:cubicBezTo>
                    <a:pt x="84" y="2448"/>
                    <a:pt x="105" y="2741"/>
                    <a:pt x="314" y="2888"/>
                  </a:cubicBezTo>
                  <a:cubicBezTo>
                    <a:pt x="209" y="2657"/>
                    <a:pt x="230" y="2427"/>
                    <a:pt x="251" y="2197"/>
                  </a:cubicBezTo>
                  <a:cubicBezTo>
                    <a:pt x="314" y="1465"/>
                    <a:pt x="314" y="733"/>
                    <a:pt x="1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5" name="Google Shape;1145;p72"/>
            <p:cNvSpPr/>
            <p:nvPr/>
          </p:nvSpPr>
          <p:spPr>
            <a:xfrm>
              <a:off x="4785300" y="2895925"/>
              <a:ext cx="17275" cy="104650"/>
            </a:xfrm>
            <a:custGeom>
              <a:avLst/>
              <a:gdLst/>
              <a:ahLst/>
              <a:cxnLst/>
              <a:rect l="l" t="t" r="r" b="b"/>
              <a:pathLst>
                <a:path w="691" h="4186" extrusionOk="0">
                  <a:moveTo>
                    <a:pt x="691" y="1"/>
                  </a:moveTo>
                  <a:cubicBezTo>
                    <a:pt x="167" y="1319"/>
                    <a:pt x="0" y="2784"/>
                    <a:pt x="293" y="4186"/>
                  </a:cubicBezTo>
                  <a:cubicBezTo>
                    <a:pt x="398" y="2784"/>
                    <a:pt x="523" y="1424"/>
                    <a:pt x="6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6" name="Google Shape;1146;p72"/>
            <p:cNvSpPr/>
            <p:nvPr/>
          </p:nvSpPr>
          <p:spPr>
            <a:xfrm>
              <a:off x="4638300" y="2950325"/>
              <a:ext cx="9450" cy="94725"/>
            </a:xfrm>
            <a:custGeom>
              <a:avLst/>
              <a:gdLst/>
              <a:ahLst/>
              <a:cxnLst/>
              <a:rect l="l" t="t" r="r" b="b"/>
              <a:pathLst>
                <a:path w="378" h="3789" extrusionOk="0">
                  <a:moveTo>
                    <a:pt x="377" y="1"/>
                  </a:moveTo>
                  <a:lnTo>
                    <a:pt x="377" y="1"/>
                  </a:lnTo>
                  <a:cubicBezTo>
                    <a:pt x="84" y="922"/>
                    <a:pt x="1" y="1884"/>
                    <a:pt x="42" y="2847"/>
                  </a:cubicBezTo>
                  <a:cubicBezTo>
                    <a:pt x="63" y="3160"/>
                    <a:pt x="63" y="3516"/>
                    <a:pt x="210" y="3788"/>
                  </a:cubicBezTo>
                  <a:cubicBezTo>
                    <a:pt x="168" y="3537"/>
                    <a:pt x="252" y="3139"/>
                    <a:pt x="252" y="2847"/>
                  </a:cubicBezTo>
                  <a:cubicBezTo>
                    <a:pt x="293" y="1947"/>
                    <a:pt x="377" y="943"/>
                    <a:pt x="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7" name="Google Shape;1147;p72"/>
            <p:cNvSpPr/>
            <p:nvPr/>
          </p:nvSpPr>
          <p:spPr>
            <a:xfrm>
              <a:off x="4661325" y="2955575"/>
              <a:ext cx="9425" cy="83200"/>
            </a:xfrm>
            <a:custGeom>
              <a:avLst/>
              <a:gdLst/>
              <a:ahLst/>
              <a:cxnLst/>
              <a:rect l="l" t="t" r="r" b="b"/>
              <a:pathLst>
                <a:path w="377" h="3328" extrusionOk="0">
                  <a:moveTo>
                    <a:pt x="377" y="0"/>
                  </a:moveTo>
                  <a:lnTo>
                    <a:pt x="377" y="0"/>
                  </a:lnTo>
                  <a:cubicBezTo>
                    <a:pt x="21" y="1046"/>
                    <a:pt x="0" y="2218"/>
                    <a:pt x="293" y="3327"/>
                  </a:cubicBezTo>
                  <a:cubicBezTo>
                    <a:pt x="335" y="2197"/>
                    <a:pt x="377" y="1130"/>
                    <a:pt x="3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8" name="Google Shape;1148;p72"/>
            <p:cNvSpPr/>
            <p:nvPr/>
          </p:nvSpPr>
          <p:spPr>
            <a:xfrm>
              <a:off x="4684850" y="2953475"/>
              <a:ext cx="12575" cy="85300"/>
            </a:xfrm>
            <a:custGeom>
              <a:avLst/>
              <a:gdLst/>
              <a:ahLst/>
              <a:cxnLst/>
              <a:rect l="l" t="t" r="r" b="b"/>
              <a:pathLst>
                <a:path w="503" h="3412" extrusionOk="0">
                  <a:moveTo>
                    <a:pt x="503" y="0"/>
                  </a:moveTo>
                  <a:lnTo>
                    <a:pt x="503" y="0"/>
                  </a:lnTo>
                  <a:cubicBezTo>
                    <a:pt x="64" y="1047"/>
                    <a:pt x="1" y="2302"/>
                    <a:pt x="336" y="3411"/>
                  </a:cubicBezTo>
                  <a:cubicBezTo>
                    <a:pt x="356" y="2260"/>
                    <a:pt x="419" y="1151"/>
                    <a:pt x="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9" name="Google Shape;1149;p72"/>
            <p:cNvSpPr/>
            <p:nvPr/>
          </p:nvSpPr>
          <p:spPr>
            <a:xfrm>
              <a:off x="4736125" y="2950850"/>
              <a:ext cx="11525" cy="94200"/>
            </a:xfrm>
            <a:custGeom>
              <a:avLst/>
              <a:gdLst/>
              <a:ahLst/>
              <a:cxnLst/>
              <a:rect l="l" t="t" r="r" b="b"/>
              <a:pathLst>
                <a:path w="461" h="3768" extrusionOk="0">
                  <a:moveTo>
                    <a:pt x="377" y="1"/>
                  </a:moveTo>
                  <a:lnTo>
                    <a:pt x="377" y="1"/>
                  </a:lnTo>
                  <a:cubicBezTo>
                    <a:pt x="105" y="1235"/>
                    <a:pt x="0" y="2574"/>
                    <a:pt x="419" y="3767"/>
                  </a:cubicBezTo>
                  <a:cubicBezTo>
                    <a:pt x="356" y="2491"/>
                    <a:pt x="461" y="1277"/>
                    <a:pt x="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0" name="Google Shape;1150;p72"/>
            <p:cNvSpPr/>
            <p:nvPr/>
          </p:nvSpPr>
          <p:spPr>
            <a:xfrm>
              <a:off x="4762275" y="2896975"/>
              <a:ext cx="13625" cy="152325"/>
            </a:xfrm>
            <a:custGeom>
              <a:avLst/>
              <a:gdLst/>
              <a:ahLst/>
              <a:cxnLst/>
              <a:rect l="l" t="t" r="r" b="b"/>
              <a:pathLst>
                <a:path w="545" h="6093" extrusionOk="0">
                  <a:moveTo>
                    <a:pt x="544" y="1"/>
                  </a:moveTo>
                  <a:lnTo>
                    <a:pt x="544" y="1"/>
                  </a:lnTo>
                  <a:cubicBezTo>
                    <a:pt x="105" y="1737"/>
                    <a:pt x="0" y="3600"/>
                    <a:pt x="147" y="5378"/>
                  </a:cubicBezTo>
                  <a:lnTo>
                    <a:pt x="210" y="5776"/>
                  </a:lnTo>
                  <a:cubicBezTo>
                    <a:pt x="231" y="5880"/>
                    <a:pt x="231" y="6006"/>
                    <a:pt x="314" y="6069"/>
                  </a:cubicBezTo>
                  <a:cubicBezTo>
                    <a:pt x="326" y="6081"/>
                    <a:pt x="345" y="6093"/>
                    <a:pt x="359" y="6093"/>
                  </a:cubicBezTo>
                  <a:cubicBezTo>
                    <a:pt x="370" y="6093"/>
                    <a:pt x="377" y="6086"/>
                    <a:pt x="377" y="6069"/>
                  </a:cubicBezTo>
                  <a:lnTo>
                    <a:pt x="377" y="6069"/>
                  </a:lnTo>
                  <a:cubicBezTo>
                    <a:pt x="372" y="6082"/>
                    <a:pt x="365" y="6088"/>
                    <a:pt x="356" y="6088"/>
                  </a:cubicBezTo>
                  <a:cubicBezTo>
                    <a:pt x="323" y="6088"/>
                    <a:pt x="272" y="6017"/>
                    <a:pt x="272" y="5985"/>
                  </a:cubicBezTo>
                  <a:cubicBezTo>
                    <a:pt x="314" y="3997"/>
                    <a:pt x="398" y="1988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04799" y="195316"/>
            <a:ext cx="761508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i="1" dirty="0"/>
              <a:t>И из своих наблюдений за животными писатель делает вывод о том, что они не рефлексами живут. Они мыслят, анализируют, чувствуют, умеют любить и ненавидеть. Это не меньшие братья, это иные народы, которым не очень-то повезло с соседями по планете. Его книги, написанные талантливо и страстно – призыв человечеству опомниться, перестать считать себя венцом творения, вести себя как хозяева на этой планете.</a:t>
            </a:r>
            <a:endParaRPr lang="ru-RU" sz="2400" i="1" dirty="0"/>
          </a:p>
        </p:txBody>
      </p:sp>
      <p:pic>
        <p:nvPicPr>
          <p:cNvPr id="66" name="Рисунок 6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066" y="230187"/>
            <a:ext cx="3599174" cy="6465582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760" y="3759232"/>
            <a:ext cx="4780429" cy="305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82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7" name="Google Shape;997;p72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0" name="Google Shape;1000;p72"/>
          <p:cNvPicPr preferRelativeResize="0"/>
          <p:nvPr/>
        </p:nvPicPr>
        <p:blipFill>
          <a:blip r:embed="rId4">
            <a:alphaModFix/>
          </a:blip>
          <a:srcRect l="33903" t="2293" b="2866"/>
          <a:stretch>
            <a:fillRect/>
          </a:stretch>
        </p:blipFill>
        <p:spPr>
          <a:xfrm rot="-5400000">
            <a:off x="4459154" y="1555315"/>
            <a:ext cx="843533" cy="9761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1" name="Google Shape;1001;p72"/>
          <p:cNvPicPr preferRelativeResize="0"/>
          <p:nvPr/>
        </p:nvPicPr>
        <p:blipFill rotWithShape="1">
          <a:blip r:embed="rId5">
            <a:alphaModFix/>
          </a:blip>
          <a:srcRect l="51224" t="32441"/>
          <a:stretch/>
        </p:blipFill>
        <p:spPr>
          <a:xfrm>
            <a:off x="8358617" y="3816631"/>
            <a:ext cx="3833383" cy="30413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1" name="Google Shape;1091;p72"/>
          <p:cNvGrpSpPr/>
          <p:nvPr/>
        </p:nvGrpSpPr>
        <p:grpSpPr>
          <a:xfrm>
            <a:off x="10446464" y="5337315"/>
            <a:ext cx="1583905" cy="1277023"/>
            <a:chOff x="4187925" y="2667350"/>
            <a:chExt cx="877100" cy="623550"/>
          </a:xfrm>
        </p:grpSpPr>
        <p:sp>
          <p:nvSpPr>
            <p:cNvPr id="1092" name="Google Shape;1092;p72"/>
            <p:cNvSpPr/>
            <p:nvPr/>
          </p:nvSpPr>
          <p:spPr>
            <a:xfrm>
              <a:off x="4187925" y="3018850"/>
              <a:ext cx="877100" cy="272050"/>
            </a:xfrm>
            <a:custGeom>
              <a:avLst/>
              <a:gdLst/>
              <a:ahLst/>
              <a:cxnLst/>
              <a:rect l="l" t="t" r="r" b="b"/>
              <a:pathLst>
                <a:path w="35084" h="10882" extrusionOk="0">
                  <a:moveTo>
                    <a:pt x="26322" y="1507"/>
                  </a:moveTo>
                  <a:lnTo>
                    <a:pt x="26322" y="1507"/>
                  </a:lnTo>
                  <a:cubicBezTo>
                    <a:pt x="26321" y="1507"/>
                    <a:pt x="26322" y="1507"/>
                    <a:pt x="26322" y="1507"/>
                  </a:cubicBezTo>
                  <a:lnTo>
                    <a:pt x="26322" y="1507"/>
                  </a:lnTo>
                  <a:close/>
                  <a:moveTo>
                    <a:pt x="1863" y="1"/>
                  </a:moveTo>
                  <a:lnTo>
                    <a:pt x="1779" y="106"/>
                  </a:lnTo>
                  <a:cubicBezTo>
                    <a:pt x="0" y="2365"/>
                    <a:pt x="189" y="5525"/>
                    <a:pt x="1779" y="7847"/>
                  </a:cubicBezTo>
                  <a:lnTo>
                    <a:pt x="1842" y="7931"/>
                  </a:lnTo>
                  <a:lnTo>
                    <a:pt x="1946" y="7952"/>
                  </a:lnTo>
                  <a:lnTo>
                    <a:pt x="14312" y="9458"/>
                  </a:lnTo>
                  <a:cubicBezTo>
                    <a:pt x="18434" y="9940"/>
                    <a:pt x="22577" y="10421"/>
                    <a:pt x="26699" y="10881"/>
                  </a:cubicBezTo>
                  <a:cubicBezTo>
                    <a:pt x="26741" y="10881"/>
                    <a:pt x="30612" y="10191"/>
                    <a:pt x="30632" y="10191"/>
                  </a:cubicBezTo>
                  <a:lnTo>
                    <a:pt x="34524" y="9479"/>
                  </a:lnTo>
                  <a:lnTo>
                    <a:pt x="34503" y="9479"/>
                  </a:lnTo>
                  <a:cubicBezTo>
                    <a:pt x="34629" y="9479"/>
                    <a:pt x="34734" y="9375"/>
                    <a:pt x="34796" y="9270"/>
                  </a:cubicBezTo>
                  <a:cubicBezTo>
                    <a:pt x="35084" y="8470"/>
                    <a:pt x="34526" y="7951"/>
                    <a:pt x="33754" y="7951"/>
                  </a:cubicBezTo>
                  <a:cubicBezTo>
                    <a:pt x="33739" y="7951"/>
                    <a:pt x="33724" y="7952"/>
                    <a:pt x="33708" y="7952"/>
                  </a:cubicBezTo>
                  <a:cubicBezTo>
                    <a:pt x="32955" y="7952"/>
                    <a:pt x="32265" y="8224"/>
                    <a:pt x="31574" y="8349"/>
                  </a:cubicBezTo>
                  <a:cubicBezTo>
                    <a:pt x="30172" y="8663"/>
                    <a:pt x="28749" y="8873"/>
                    <a:pt x="27306" y="8956"/>
                  </a:cubicBezTo>
                  <a:cubicBezTo>
                    <a:pt x="28749" y="8893"/>
                    <a:pt x="30172" y="8747"/>
                    <a:pt x="31553" y="8475"/>
                  </a:cubicBezTo>
                  <a:cubicBezTo>
                    <a:pt x="32244" y="8349"/>
                    <a:pt x="32955" y="8119"/>
                    <a:pt x="33666" y="8119"/>
                  </a:cubicBezTo>
                  <a:cubicBezTo>
                    <a:pt x="34190" y="8119"/>
                    <a:pt x="34713" y="8370"/>
                    <a:pt x="34608" y="8956"/>
                  </a:cubicBezTo>
                  <a:cubicBezTo>
                    <a:pt x="34608" y="9095"/>
                    <a:pt x="34533" y="9272"/>
                    <a:pt x="34436" y="9272"/>
                  </a:cubicBezTo>
                  <a:cubicBezTo>
                    <a:pt x="34430" y="9272"/>
                    <a:pt x="34425" y="9271"/>
                    <a:pt x="34420" y="9270"/>
                  </a:cubicBezTo>
                  <a:lnTo>
                    <a:pt x="30528" y="9898"/>
                  </a:lnTo>
                  <a:cubicBezTo>
                    <a:pt x="30568" y="9898"/>
                    <a:pt x="26783" y="10513"/>
                    <a:pt x="26671" y="10546"/>
                  </a:cubicBezTo>
                  <a:lnTo>
                    <a:pt x="26671" y="10546"/>
                  </a:lnTo>
                  <a:cubicBezTo>
                    <a:pt x="19488" y="9630"/>
                    <a:pt x="9367" y="8362"/>
                    <a:pt x="2054" y="7484"/>
                  </a:cubicBezTo>
                  <a:lnTo>
                    <a:pt x="2054" y="7484"/>
                  </a:lnTo>
                  <a:cubicBezTo>
                    <a:pt x="710" y="5376"/>
                    <a:pt x="531" y="2563"/>
                    <a:pt x="2031" y="508"/>
                  </a:cubicBezTo>
                  <a:lnTo>
                    <a:pt x="2031" y="508"/>
                  </a:lnTo>
                  <a:lnTo>
                    <a:pt x="18183" y="1194"/>
                  </a:lnTo>
                  <a:lnTo>
                    <a:pt x="26322" y="1507"/>
                  </a:lnTo>
                  <a:lnTo>
                    <a:pt x="26322" y="1507"/>
                  </a:lnTo>
                  <a:cubicBezTo>
                    <a:pt x="26376" y="1506"/>
                    <a:pt x="34246" y="1448"/>
                    <a:pt x="34402" y="1425"/>
                  </a:cubicBezTo>
                  <a:lnTo>
                    <a:pt x="34402" y="1425"/>
                  </a:lnTo>
                  <a:cubicBezTo>
                    <a:pt x="34649" y="1553"/>
                    <a:pt x="34544" y="2031"/>
                    <a:pt x="34315" y="2156"/>
                  </a:cubicBezTo>
                  <a:cubicBezTo>
                    <a:pt x="34064" y="2344"/>
                    <a:pt x="33687" y="2344"/>
                    <a:pt x="33332" y="2344"/>
                  </a:cubicBezTo>
                  <a:cubicBezTo>
                    <a:pt x="32599" y="2344"/>
                    <a:pt x="31888" y="2365"/>
                    <a:pt x="31156" y="2386"/>
                  </a:cubicBezTo>
                  <a:cubicBezTo>
                    <a:pt x="29712" y="2449"/>
                    <a:pt x="28268" y="2554"/>
                    <a:pt x="26845" y="2658"/>
                  </a:cubicBezTo>
                  <a:cubicBezTo>
                    <a:pt x="28310" y="2595"/>
                    <a:pt x="29733" y="2512"/>
                    <a:pt x="31177" y="2491"/>
                  </a:cubicBezTo>
                  <a:lnTo>
                    <a:pt x="33353" y="2491"/>
                  </a:lnTo>
                  <a:cubicBezTo>
                    <a:pt x="33419" y="2494"/>
                    <a:pt x="33491" y="2496"/>
                    <a:pt x="33566" y="2496"/>
                  </a:cubicBezTo>
                  <a:cubicBezTo>
                    <a:pt x="34077" y="2496"/>
                    <a:pt x="34723" y="2403"/>
                    <a:pt x="34796" y="1800"/>
                  </a:cubicBezTo>
                  <a:cubicBezTo>
                    <a:pt x="34838" y="1591"/>
                    <a:pt x="34734" y="1277"/>
                    <a:pt x="34503" y="1235"/>
                  </a:cubicBezTo>
                  <a:cubicBezTo>
                    <a:pt x="34038" y="1241"/>
                    <a:pt x="33559" y="1243"/>
                    <a:pt x="33068" y="1243"/>
                  </a:cubicBezTo>
                  <a:cubicBezTo>
                    <a:pt x="23948" y="1243"/>
                    <a:pt x="10744" y="358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3" name="Google Shape;1093;p72"/>
            <p:cNvSpPr/>
            <p:nvPr/>
          </p:nvSpPr>
          <p:spPr>
            <a:xfrm>
              <a:off x="5006025" y="3090525"/>
              <a:ext cx="18875" cy="129225"/>
            </a:xfrm>
            <a:custGeom>
              <a:avLst/>
              <a:gdLst/>
              <a:ahLst/>
              <a:cxnLst/>
              <a:rect l="l" t="t" r="r" b="b"/>
              <a:pathLst>
                <a:path w="755" h="5169" extrusionOk="0">
                  <a:moveTo>
                    <a:pt x="503" y="0"/>
                  </a:moveTo>
                  <a:lnTo>
                    <a:pt x="503" y="0"/>
                  </a:lnTo>
                  <a:cubicBezTo>
                    <a:pt x="22" y="754"/>
                    <a:pt x="22" y="1716"/>
                    <a:pt x="1" y="2637"/>
                  </a:cubicBezTo>
                  <a:cubicBezTo>
                    <a:pt x="1" y="3495"/>
                    <a:pt x="126" y="4499"/>
                    <a:pt x="754" y="5169"/>
                  </a:cubicBezTo>
                  <a:cubicBezTo>
                    <a:pt x="336" y="4353"/>
                    <a:pt x="252" y="3495"/>
                    <a:pt x="252" y="2616"/>
                  </a:cubicBezTo>
                  <a:cubicBezTo>
                    <a:pt x="252" y="1716"/>
                    <a:pt x="210" y="837"/>
                    <a:pt x="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4" name="Google Shape;1094;p72"/>
            <p:cNvSpPr/>
            <p:nvPr/>
          </p:nvSpPr>
          <p:spPr>
            <a:xfrm>
              <a:off x="4820850" y="3077450"/>
              <a:ext cx="49200" cy="202600"/>
            </a:xfrm>
            <a:custGeom>
              <a:avLst/>
              <a:gdLst/>
              <a:ahLst/>
              <a:cxnLst/>
              <a:rect l="l" t="t" r="r" b="b"/>
              <a:pathLst>
                <a:path w="1968" h="8104" extrusionOk="0">
                  <a:moveTo>
                    <a:pt x="1110" y="0"/>
                  </a:moveTo>
                  <a:lnTo>
                    <a:pt x="1110" y="0"/>
                  </a:lnTo>
                  <a:cubicBezTo>
                    <a:pt x="524" y="523"/>
                    <a:pt x="315" y="1360"/>
                    <a:pt x="231" y="2051"/>
                  </a:cubicBezTo>
                  <a:cubicBezTo>
                    <a:pt x="106" y="2783"/>
                    <a:pt x="1" y="3536"/>
                    <a:pt x="106" y="4352"/>
                  </a:cubicBezTo>
                  <a:cubicBezTo>
                    <a:pt x="147" y="5106"/>
                    <a:pt x="629" y="5922"/>
                    <a:pt x="1047" y="6508"/>
                  </a:cubicBezTo>
                  <a:cubicBezTo>
                    <a:pt x="1403" y="7031"/>
                    <a:pt x="1549" y="7889"/>
                    <a:pt x="733" y="8077"/>
                  </a:cubicBezTo>
                  <a:cubicBezTo>
                    <a:pt x="791" y="8095"/>
                    <a:pt x="850" y="8104"/>
                    <a:pt x="908" y="8104"/>
                  </a:cubicBezTo>
                  <a:cubicBezTo>
                    <a:pt x="1252" y="8104"/>
                    <a:pt x="1588" y="7810"/>
                    <a:pt x="1696" y="7470"/>
                  </a:cubicBezTo>
                  <a:cubicBezTo>
                    <a:pt x="1968" y="6675"/>
                    <a:pt x="1361" y="5901"/>
                    <a:pt x="1110" y="5252"/>
                  </a:cubicBezTo>
                  <a:cubicBezTo>
                    <a:pt x="712" y="4248"/>
                    <a:pt x="817" y="3202"/>
                    <a:pt x="817" y="2135"/>
                  </a:cubicBezTo>
                  <a:cubicBezTo>
                    <a:pt x="817" y="1402"/>
                    <a:pt x="817" y="691"/>
                    <a:pt x="1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5" name="Google Shape;1095;p72"/>
            <p:cNvSpPr/>
            <p:nvPr/>
          </p:nvSpPr>
          <p:spPr>
            <a:xfrm>
              <a:off x="4878400" y="3197750"/>
              <a:ext cx="140725" cy="10875"/>
            </a:xfrm>
            <a:custGeom>
              <a:avLst/>
              <a:gdLst/>
              <a:ahLst/>
              <a:cxnLst/>
              <a:rect l="l" t="t" r="r" b="b"/>
              <a:pathLst>
                <a:path w="5629" h="435" extrusionOk="0">
                  <a:moveTo>
                    <a:pt x="5629" y="1"/>
                  </a:moveTo>
                  <a:cubicBezTo>
                    <a:pt x="3746" y="64"/>
                    <a:pt x="1884" y="168"/>
                    <a:pt x="0" y="336"/>
                  </a:cubicBezTo>
                  <a:cubicBezTo>
                    <a:pt x="601" y="402"/>
                    <a:pt x="1208" y="435"/>
                    <a:pt x="1814" y="435"/>
                  </a:cubicBezTo>
                  <a:cubicBezTo>
                    <a:pt x="3110" y="435"/>
                    <a:pt x="4403" y="286"/>
                    <a:pt x="5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6" name="Google Shape;1096;p72"/>
            <p:cNvSpPr/>
            <p:nvPr/>
          </p:nvSpPr>
          <p:spPr>
            <a:xfrm>
              <a:off x="4868450" y="3161675"/>
              <a:ext cx="140750" cy="10975"/>
            </a:xfrm>
            <a:custGeom>
              <a:avLst/>
              <a:gdLst/>
              <a:ahLst/>
              <a:cxnLst/>
              <a:rect l="l" t="t" r="r" b="b"/>
              <a:pathLst>
                <a:path w="5630" h="439" extrusionOk="0">
                  <a:moveTo>
                    <a:pt x="5629" y="0"/>
                  </a:moveTo>
                  <a:lnTo>
                    <a:pt x="5629" y="0"/>
                  </a:lnTo>
                  <a:cubicBezTo>
                    <a:pt x="3746" y="84"/>
                    <a:pt x="1884" y="167"/>
                    <a:pt x="1" y="335"/>
                  </a:cubicBezTo>
                  <a:cubicBezTo>
                    <a:pt x="622" y="404"/>
                    <a:pt x="1247" y="439"/>
                    <a:pt x="1872" y="439"/>
                  </a:cubicBezTo>
                  <a:cubicBezTo>
                    <a:pt x="3142" y="439"/>
                    <a:pt x="4409" y="295"/>
                    <a:pt x="5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7" name="Google Shape;1097;p72"/>
            <p:cNvSpPr/>
            <p:nvPr/>
          </p:nvSpPr>
          <p:spPr>
            <a:xfrm>
              <a:off x="4868450" y="3128700"/>
              <a:ext cx="140750" cy="11750"/>
            </a:xfrm>
            <a:custGeom>
              <a:avLst/>
              <a:gdLst/>
              <a:ahLst/>
              <a:cxnLst/>
              <a:rect l="l" t="t" r="r" b="b"/>
              <a:pathLst>
                <a:path w="5630" h="470" extrusionOk="0">
                  <a:moveTo>
                    <a:pt x="5629" y="1"/>
                  </a:moveTo>
                  <a:lnTo>
                    <a:pt x="5629" y="1"/>
                  </a:lnTo>
                  <a:cubicBezTo>
                    <a:pt x="3746" y="85"/>
                    <a:pt x="1884" y="189"/>
                    <a:pt x="1" y="357"/>
                  </a:cubicBezTo>
                  <a:cubicBezTo>
                    <a:pt x="616" y="432"/>
                    <a:pt x="1236" y="469"/>
                    <a:pt x="1855" y="469"/>
                  </a:cubicBezTo>
                  <a:cubicBezTo>
                    <a:pt x="3131" y="469"/>
                    <a:pt x="4404" y="311"/>
                    <a:pt x="5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8" name="Google Shape;1098;p72"/>
            <p:cNvSpPr/>
            <p:nvPr/>
          </p:nvSpPr>
          <p:spPr>
            <a:xfrm>
              <a:off x="4844925" y="3100425"/>
              <a:ext cx="75350" cy="7250"/>
            </a:xfrm>
            <a:custGeom>
              <a:avLst/>
              <a:gdLst/>
              <a:ahLst/>
              <a:cxnLst/>
              <a:rect l="l" t="t" r="r" b="b"/>
              <a:pathLst>
                <a:path w="3014" h="290" extrusionOk="0">
                  <a:moveTo>
                    <a:pt x="1790" y="1"/>
                  </a:moveTo>
                  <a:cubicBezTo>
                    <a:pt x="1192" y="1"/>
                    <a:pt x="600" y="49"/>
                    <a:pt x="0" y="148"/>
                  </a:cubicBezTo>
                  <a:cubicBezTo>
                    <a:pt x="448" y="242"/>
                    <a:pt x="899" y="289"/>
                    <a:pt x="1350" y="289"/>
                  </a:cubicBezTo>
                  <a:cubicBezTo>
                    <a:pt x="1910" y="289"/>
                    <a:pt x="2468" y="216"/>
                    <a:pt x="3013" y="65"/>
                  </a:cubicBezTo>
                  <a:cubicBezTo>
                    <a:pt x="2600" y="23"/>
                    <a:pt x="2194" y="1"/>
                    <a:pt x="17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9" name="Google Shape;1099;p72"/>
            <p:cNvSpPr/>
            <p:nvPr/>
          </p:nvSpPr>
          <p:spPr>
            <a:xfrm>
              <a:off x="4791050" y="3052850"/>
              <a:ext cx="28800" cy="227575"/>
            </a:xfrm>
            <a:custGeom>
              <a:avLst/>
              <a:gdLst/>
              <a:ahLst/>
              <a:cxnLst/>
              <a:rect l="l" t="t" r="r" b="b"/>
              <a:pathLst>
                <a:path w="1152" h="9103" extrusionOk="0">
                  <a:moveTo>
                    <a:pt x="1109" y="1"/>
                  </a:moveTo>
                  <a:cubicBezTo>
                    <a:pt x="0" y="2554"/>
                    <a:pt x="21" y="5441"/>
                    <a:pt x="565" y="8098"/>
                  </a:cubicBezTo>
                  <a:cubicBezTo>
                    <a:pt x="670" y="8475"/>
                    <a:pt x="816" y="8873"/>
                    <a:pt x="1151" y="9103"/>
                  </a:cubicBezTo>
                  <a:cubicBezTo>
                    <a:pt x="879" y="8831"/>
                    <a:pt x="753" y="8433"/>
                    <a:pt x="691" y="8057"/>
                  </a:cubicBezTo>
                  <a:cubicBezTo>
                    <a:pt x="335" y="5399"/>
                    <a:pt x="293" y="2616"/>
                    <a:pt x="1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0" name="Google Shape;1100;p72"/>
            <p:cNvSpPr/>
            <p:nvPr/>
          </p:nvSpPr>
          <p:spPr>
            <a:xfrm>
              <a:off x="4762275" y="3052850"/>
              <a:ext cx="29325" cy="227575"/>
            </a:xfrm>
            <a:custGeom>
              <a:avLst/>
              <a:gdLst/>
              <a:ahLst/>
              <a:cxnLst/>
              <a:rect l="l" t="t" r="r" b="b"/>
              <a:pathLst>
                <a:path w="1173" h="9103" extrusionOk="0">
                  <a:moveTo>
                    <a:pt x="1151" y="1"/>
                  </a:moveTo>
                  <a:lnTo>
                    <a:pt x="1151" y="1"/>
                  </a:lnTo>
                  <a:cubicBezTo>
                    <a:pt x="0" y="2554"/>
                    <a:pt x="42" y="5441"/>
                    <a:pt x="586" y="8098"/>
                  </a:cubicBezTo>
                  <a:cubicBezTo>
                    <a:pt x="691" y="8475"/>
                    <a:pt x="858" y="8873"/>
                    <a:pt x="1172" y="9103"/>
                  </a:cubicBezTo>
                  <a:cubicBezTo>
                    <a:pt x="900" y="8831"/>
                    <a:pt x="775" y="8433"/>
                    <a:pt x="733" y="8057"/>
                  </a:cubicBezTo>
                  <a:cubicBezTo>
                    <a:pt x="356" y="5399"/>
                    <a:pt x="335" y="2616"/>
                    <a:pt x="1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1" name="Google Shape;1101;p72"/>
            <p:cNvSpPr/>
            <p:nvPr/>
          </p:nvSpPr>
          <p:spPr>
            <a:xfrm>
              <a:off x="4741875" y="3052350"/>
              <a:ext cx="28800" cy="227550"/>
            </a:xfrm>
            <a:custGeom>
              <a:avLst/>
              <a:gdLst/>
              <a:ahLst/>
              <a:cxnLst/>
              <a:rect l="l" t="t" r="r" b="b"/>
              <a:pathLst>
                <a:path w="1152" h="9102" extrusionOk="0">
                  <a:moveTo>
                    <a:pt x="1130" y="0"/>
                  </a:moveTo>
                  <a:lnTo>
                    <a:pt x="1130" y="0"/>
                  </a:lnTo>
                  <a:cubicBezTo>
                    <a:pt x="0" y="2511"/>
                    <a:pt x="21" y="5419"/>
                    <a:pt x="565" y="8077"/>
                  </a:cubicBezTo>
                  <a:cubicBezTo>
                    <a:pt x="670" y="8474"/>
                    <a:pt x="837" y="8872"/>
                    <a:pt x="1151" y="9102"/>
                  </a:cubicBezTo>
                  <a:cubicBezTo>
                    <a:pt x="879" y="8809"/>
                    <a:pt x="754" y="8432"/>
                    <a:pt x="691" y="8056"/>
                  </a:cubicBezTo>
                  <a:cubicBezTo>
                    <a:pt x="335" y="5398"/>
                    <a:pt x="314" y="2616"/>
                    <a:pt x="11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2" name="Google Shape;1102;p72"/>
            <p:cNvSpPr/>
            <p:nvPr/>
          </p:nvSpPr>
          <p:spPr>
            <a:xfrm>
              <a:off x="4724600" y="3052350"/>
              <a:ext cx="29850" cy="227550"/>
            </a:xfrm>
            <a:custGeom>
              <a:avLst/>
              <a:gdLst/>
              <a:ahLst/>
              <a:cxnLst/>
              <a:rect l="l" t="t" r="r" b="b"/>
              <a:pathLst>
                <a:path w="1194" h="9102" extrusionOk="0">
                  <a:moveTo>
                    <a:pt x="1152" y="0"/>
                  </a:moveTo>
                  <a:lnTo>
                    <a:pt x="1152" y="0"/>
                  </a:lnTo>
                  <a:cubicBezTo>
                    <a:pt x="1" y="2511"/>
                    <a:pt x="64" y="5419"/>
                    <a:pt x="608" y="8077"/>
                  </a:cubicBezTo>
                  <a:cubicBezTo>
                    <a:pt x="712" y="8474"/>
                    <a:pt x="859" y="8872"/>
                    <a:pt x="1194" y="9102"/>
                  </a:cubicBezTo>
                  <a:cubicBezTo>
                    <a:pt x="922" y="8809"/>
                    <a:pt x="796" y="8432"/>
                    <a:pt x="733" y="8056"/>
                  </a:cubicBezTo>
                  <a:cubicBezTo>
                    <a:pt x="378" y="5398"/>
                    <a:pt x="336" y="2616"/>
                    <a:pt x="1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3" name="Google Shape;1103;p72"/>
            <p:cNvSpPr/>
            <p:nvPr/>
          </p:nvSpPr>
          <p:spPr>
            <a:xfrm>
              <a:off x="4543100" y="3038225"/>
              <a:ext cx="28275" cy="217100"/>
            </a:xfrm>
            <a:custGeom>
              <a:avLst/>
              <a:gdLst/>
              <a:ahLst/>
              <a:cxnLst/>
              <a:rect l="l" t="t" r="r" b="b"/>
              <a:pathLst>
                <a:path w="1131" h="8684" extrusionOk="0">
                  <a:moveTo>
                    <a:pt x="1068" y="0"/>
                  </a:moveTo>
                  <a:cubicBezTo>
                    <a:pt x="0" y="2406"/>
                    <a:pt x="21" y="5168"/>
                    <a:pt x="565" y="7700"/>
                  </a:cubicBezTo>
                  <a:cubicBezTo>
                    <a:pt x="649" y="8077"/>
                    <a:pt x="796" y="8432"/>
                    <a:pt x="1130" y="8683"/>
                  </a:cubicBezTo>
                  <a:cubicBezTo>
                    <a:pt x="858" y="8411"/>
                    <a:pt x="733" y="8035"/>
                    <a:pt x="670" y="7679"/>
                  </a:cubicBezTo>
                  <a:cubicBezTo>
                    <a:pt x="335" y="5126"/>
                    <a:pt x="314" y="2469"/>
                    <a:pt x="1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4" name="Google Shape;1104;p72"/>
            <p:cNvSpPr/>
            <p:nvPr/>
          </p:nvSpPr>
          <p:spPr>
            <a:xfrm>
              <a:off x="4510150" y="3041350"/>
              <a:ext cx="27750" cy="210300"/>
            </a:xfrm>
            <a:custGeom>
              <a:avLst/>
              <a:gdLst/>
              <a:ahLst/>
              <a:cxnLst/>
              <a:rect l="l" t="t" r="r" b="b"/>
              <a:pathLst>
                <a:path w="1110" h="8412" extrusionOk="0">
                  <a:moveTo>
                    <a:pt x="1046" y="1"/>
                  </a:moveTo>
                  <a:cubicBezTo>
                    <a:pt x="0" y="2323"/>
                    <a:pt x="42" y="5022"/>
                    <a:pt x="565" y="7470"/>
                  </a:cubicBezTo>
                  <a:cubicBezTo>
                    <a:pt x="670" y="7847"/>
                    <a:pt x="816" y="8203"/>
                    <a:pt x="1109" y="8412"/>
                  </a:cubicBezTo>
                  <a:cubicBezTo>
                    <a:pt x="607" y="7868"/>
                    <a:pt x="628" y="7052"/>
                    <a:pt x="565" y="6382"/>
                  </a:cubicBezTo>
                  <a:cubicBezTo>
                    <a:pt x="356" y="4227"/>
                    <a:pt x="398" y="2072"/>
                    <a:pt x="10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5" name="Google Shape;1105;p72"/>
            <p:cNvSpPr/>
            <p:nvPr/>
          </p:nvSpPr>
          <p:spPr>
            <a:xfrm>
              <a:off x="4325500" y="3031425"/>
              <a:ext cx="25125" cy="192500"/>
            </a:xfrm>
            <a:custGeom>
              <a:avLst/>
              <a:gdLst/>
              <a:ahLst/>
              <a:cxnLst/>
              <a:rect l="l" t="t" r="r" b="b"/>
              <a:pathLst>
                <a:path w="1005" h="7700" extrusionOk="0">
                  <a:moveTo>
                    <a:pt x="1005" y="0"/>
                  </a:moveTo>
                  <a:cubicBezTo>
                    <a:pt x="272" y="2302"/>
                    <a:pt x="0" y="4896"/>
                    <a:pt x="774" y="7240"/>
                  </a:cubicBezTo>
                  <a:cubicBezTo>
                    <a:pt x="837" y="7386"/>
                    <a:pt x="900" y="7533"/>
                    <a:pt x="963" y="7700"/>
                  </a:cubicBezTo>
                  <a:cubicBezTo>
                    <a:pt x="942" y="7533"/>
                    <a:pt x="900" y="7386"/>
                    <a:pt x="858" y="7219"/>
                  </a:cubicBezTo>
                  <a:cubicBezTo>
                    <a:pt x="335" y="4833"/>
                    <a:pt x="628" y="2385"/>
                    <a:pt x="10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6" name="Google Shape;1106;p72"/>
            <p:cNvSpPr/>
            <p:nvPr/>
          </p:nvSpPr>
          <p:spPr>
            <a:xfrm>
              <a:off x="4305100" y="3032975"/>
              <a:ext cx="25650" cy="192000"/>
            </a:xfrm>
            <a:custGeom>
              <a:avLst/>
              <a:gdLst/>
              <a:ahLst/>
              <a:cxnLst/>
              <a:rect l="l" t="t" r="r" b="b"/>
              <a:pathLst>
                <a:path w="1026" h="7680" extrusionOk="0">
                  <a:moveTo>
                    <a:pt x="1025" y="1"/>
                  </a:moveTo>
                  <a:lnTo>
                    <a:pt x="1025" y="1"/>
                  </a:lnTo>
                  <a:cubicBezTo>
                    <a:pt x="293" y="2323"/>
                    <a:pt x="0" y="4918"/>
                    <a:pt x="774" y="7240"/>
                  </a:cubicBezTo>
                  <a:cubicBezTo>
                    <a:pt x="837" y="7366"/>
                    <a:pt x="900" y="7533"/>
                    <a:pt x="963" y="7680"/>
                  </a:cubicBezTo>
                  <a:cubicBezTo>
                    <a:pt x="942" y="7533"/>
                    <a:pt x="900" y="7366"/>
                    <a:pt x="858" y="7220"/>
                  </a:cubicBezTo>
                  <a:cubicBezTo>
                    <a:pt x="335" y="4834"/>
                    <a:pt x="628" y="2365"/>
                    <a:pt x="10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7" name="Google Shape;1107;p72"/>
            <p:cNvSpPr/>
            <p:nvPr/>
          </p:nvSpPr>
          <p:spPr>
            <a:xfrm>
              <a:off x="4242850" y="3027750"/>
              <a:ext cx="30875" cy="190950"/>
            </a:xfrm>
            <a:custGeom>
              <a:avLst/>
              <a:gdLst/>
              <a:ahLst/>
              <a:cxnLst/>
              <a:rect l="l" t="t" r="r" b="b"/>
              <a:pathLst>
                <a:path w="1235" h="7638" extrusionOk="0">
                  <a:moveTo>
                    <a:pt x="1235" y="1"/>
                  </a:moveTo>
                  <a:lnTo>
                    <a:pt x="1235" y="1"/>
                  </a:lnTo>
                  <a:cubicBezTo>
                    <a:pt x="293" y="2219"/>
                    <a:pt x="0" y="4834"/>
                    <a:pt x="712" y="7177"/>
                  </a:cubicBezTo>
                  <a:cubicBezTo>
                    <a:pt x="754" y="7324"/>
                    <a:pt x="837" y="7470"/>
                    <a:pt x="900" y="7638"/>
                  </a:cubicBezTo>
                  <a:cubicBezTo>
                    <a:pt x="858" y="7470"/>
                    <a:pt x="816" y="7324"/>
                    <a:pt x="795" y="7157"/>
                  </a:cubicBezTo>
                  <a:cubicBezTo>
                    <a:pt x="335" y="4771"/>
                    <a:pt x="628" y="2323"/>
                    <a:pt x="12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8" name="Google Shape;1108;p72"/>
            <p:cNvSpPr/>
            <p:nvPr/>
          </p:nvSpPr>
          <p:spPr>
            <a:xfrm>
              <a:off x="4231325" y="3026700"/>
              <a:ext cx="27225" cy="95225"/>
            </a:xfrm>
            <a:custGeom>
              <a:avLst/>
              <a:gdLst/>
              <a:ahLst/>
              <a:cxnLst/>
              <a:rect l="l" t="t" r="r" b="b"/>
              <a:pathLst>
                <a:path w="1089" h="3809" extrusionOk="0">
                  <a:moveTo>
                    <a:pt x="1089" y="1"/>
                  </a:moveTo>
                  <a:cubicBezTo>
                    <a:pt x="273" y="1047"/>
                    <a:pt x="1" y="2491"/>
                    <a:pt x="252" y="3809"/>
                  </a:cubicBezTo>
                  <a:cubicBezTo>
                    <a:pt x="336" y="2491"/>
                    <a:pt x="587" y="1214"/>
                    <a:pt x="10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9" name="Google Shape;1109;p72"/>
            <p:cNvSpPr/>
            <p:nvPr/>
          </p:nvSpPr>
          <p:spPr>
            <a:xfrm>
              <a:off x="4405525" y="2667350"/>
              <a:ext cx="654550" cy="209775"/>
            </a:xfrm>
            <a:custGeom>
              <a:avLst/>
              <a:gdLst/>
              <a:ahLst/>
              <a:cxnLst/>
              <a:rect l="l" t="t" r="r" b="b"/>
              <a:pathLst>
                <a:path w="26182" h="8391" extrusionOk="0">
                  <a:moveTo>
                    <a:pt x="17263" y="0"/>
                  </a:moveTo>
                  <a:cubicBezTo>
                    <a:pt x="15254" y="0"/>
                    <a:pt x="13266" y="21"/>
                    <a:pt x="11257" y="21"/>
                  </a:cubicBezTo>
                  <a:cubicBezTo>
                    <a:pt x="9249" y="42"/>
                    <a:pt x="7261" y="21"/>
                    <a:pt x="5231" y="84"/>
                  </a:cubicBezTo>
                  <a:cubicBezTo>
                    <a:pt x="3850" y="147"/>
                    <a:pt x="2407" y="105"/>
                    <a:pt x="1109" y="607"/>
                  </a:cubicBezTo>
                  <a:cubicBezTo>
                    <a:pt x="1" y="921"/>
                    <a:pt x="398" y="7219"/>
                    <a:pt x="419" y="8391"/>
                  </a:cubicBezTo>
                  <a:cubicBezTo>
                    <a:pt x="524" y="6466"/>
                    <a:pt x="461" y="4373"/>
                    <a:pt x="691" y="2344"/>
                  </a:cubicBezTo>
                  <a:cubicBezTo>
                    <a:pt x="733" y="1883"/>
                    <a:pt x="796" y="1360"/>
                    <a:pt x="1005" y="942"/>
                  </a:cubicBezTo>
                  <a:cubicBezTo>
                    <a:pt x="1047" y="858"/>
                    <a:pt x="1130" y="816"/>
                    <a:pt x="1235" y="754"/>
                  </a:cubicBezTo>
                  <a:cubicBezTo>
                    <a:pt x="2511" y="314"/>
                    <a:pt x="3934" y="335"/>
                    <a:pt x="5273" y="210"/>
                  </a:cubicBezTo>
                  <a:cubicBezTo>
                    <a:pt x="6836" y="127"/>
                    <a:pt x="8412" y="71"/>
                    <a:pt x="9981" y="71"/>
                  </a:cubicBezTo>
                  <a:cubicBezTo>
                    <a:pt x="10407" y="71"/>
                    <a:pt x="10833" y="75"/>
                    <a:pt x="11257" y="84"/>
                  </a:cubicBezTo>
                  <a:cubicBezTo>
                    <a:pt x="13245" y="84"/>
                    <a:pt x="15338" y="126"/>
                    <a:pt x="17242" y="189"/>
                  </a:cubicBezTo>
                  <a:cubicBezTo>
                    <a:pt x="20045" y="708"/>
                    <a:pt x="22807" y="1433"/>
                    <a:pt x="25507" y="2323"/>
                  </a:cubicBezTo>
                  <a:lnTo>
                    <a:pt x="25507" y="2323"/>
                  </a:lnTo>
                  <a:cubicBezTo>
                    <a:pt x="25716" y="2532"/>
                    <a:pt x="25925" y="2825"/>
                    <a:pt x="25695" y="3076"/>
                  </a:cubicBezTo>
                  <a:cubicBezTo>
                    <a:pt x="25609" y="3185"/>
                    <a:pt x="25507" y="3221"/>
                    <a:pt x="25396" y="3221"/>
                  </a:cubicBezTo>
                  <a:cubicBezTo>
                    <a:pt x="25207" y="3221"/>
                    <a:pt x="24993" y="3116"/>
                    <a:pt x="24795" y="3076"/>
                  </a:cubicBezTo>
                  <a:cubicBezTo>
                    <a:pt x="23749" y="2804"/>
                    <a:pt x="21656" y="2239"/>
                    <a:pt x="20610" y="1988"/>
                  </a:cubicBezTo>
                  <a:cubicBezTo>
                    <a:pt x="19941" y="1821"/>
                    <a:pt x="19229" y="1632"/>
                    <a:pt x="18518" y="1507"/>
                  </a:cubicBezTo>
                  <a:lnTo>
                    <a:pt x="18518" y="1549"/>
                  </a:lnTo>
                  <a:cubicBezTo>
                    <a:pt x="19208" y="1716"/>
                    <a:pt x="19920" y="1904"/>
                    <a:pt x="20589" y="2114"/>
                  </a:cubicBezTo>
                  <a:cubicBezTo>
                    <a:pt x="21908" y="2490"/>
                    <a:pt x="24000" y="3076"/>
                    <a:pt x="25276" y="3453"/>
                  </a:cubicBezTo>
                  <a:cubicBezTo>
                    <a:pt x="25318" y="3463"/>
                    <a:pt x="25359" y="3467"/>
                    <a:pt x="25401" y="3467"/>
                  </a:cubicBezTo>
                  <a:cubicBezTo>
                    <a:pt x="25800" y="3467"/>
                    <a:pt x="26181" y="3035"/>
                    <a:pt x="26030" y="2637"/>
                  </a:cubicBezTo>
                  <a:cubicBezTo>
                    <a:pt x="25946" y="2427"/>
                    <a:pt x="25820" y="2302"/>
                    <a:pt x="25674" y="2134"/>
                  </a:cubicBezTo>
                  <a:lnTo>
                    <a:pt x="25632" y="2134"/>
                  </a:lnTo>
                  <a:cubicBezTo>
                    <a:pt x="22912" y="1193"/>
                    <a:pt x="20129" y="461"/>
                    <a:pt x="17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0" name="Google Shape;1110;p72"/>
            <p:cNvSpPr/>
            <p:nvPr/>
          </p:nvSpPr>
          <p:spPr>
            <a:xfrm>
              <a:off x="4867425" y="2875000"/>
              <a:ext cx="181000" cy="44500"/>
            </a:xfrm>
            <a:custGeom>
              <a:avLst/>
              <a:gdLst/>
              <a:ahLst/>
              <a:cxnLst/>
              <a:rect l="l" t="t" r="r" b="b"/>
              <a:pathLst>
                <a:path w="7240" h="1780" extrusionOk="0">
                  <a:moveTo>
                    <a:pt x="0" y="1"/>
                  </a:moveTo>
                  <a:cubicBezTo>
                    <a:pt x="544" y="398"/>
                    <a:pt x="1276" y="398"/>
                    <a:pt x="1967" y="461"/>
                  </a:cubicBezTo>
                  <a:cubicBezTo>
                    <a:pt x="3327" y="587"/>
                    <a:pt x="4645" y="691"/>
                    <a:pt x="6005" y="733"/>
                  </a:cubicBezTo>
                  <a:cubicBezTo>
                    <a:pt x="6486" y="775"/>
                    <a:pt x="7093" y="817"/>
                    <a:pt x="7156" y="1361"/>
                  </a:cubicBezTo>
                  <a:cubicBezTo>
                    <a:pt x="7177" y="1528"/>
                    <a:pt x="7135" y="1717"/>
                    <a:pt x="6989" y="1779"/>
                  </a:cubicBezTo>
                  <a:cubicBezTo>
                    <a:pt x="7156" y="1738"/>
                    <a:pt x="7240" y="1549"/>
                    <a:pt x="7240" y="1361"/>
                  </a:cubicBezTo>
                  <a:cubicBezTo>
                    <a:pt x="7240" y="775"/>
                    <a:pt x="6507" y="587"/>
                    <a:pt x="6047" y="566"/>
                  </a:cubicBezTo>
                  <a:cubicBezTo>
                    <a:pt x="4666" y="419"/>
                    <a:pt x="3348" y="315"/>
                    <a:pt x="1988" y="273"/>
                  </a:cubicBezTo>
                  <a:cubicBezTo>
                    <a:pt x="1297" y="252"/>
                    <a:pt x="628" y="294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1" name="Google Shape;1111;p72"/>
            <p:cNvSpPr/>
            <p:nvPr/>
          </p:nvSpPr>
          <p:spPr>
            <a:xfrm>
              <a:off x="5019625" y="2749475"/>
              <a:ext cx="16250" cy="145950"/>
            </a:xfrm>
            <a:custGeom>
              <a:avLst/>
              <a:gdLst/>
              <a:ahLst/>
              <a:cxnLst/>
              <a:rect l="l" t="t" r="r" b="b"/>
              <a:pathLst>
                <a:path w="650" h="5838" extrusionOk="0">
                  <a:moveTo>
                    <a:pt x="649" y="0"/>
                  </a:moveTo>
                  <a:cubicBezTo>
                    <a:pt x="1" y="1862"/>
                    <a:pt x="1" y="3955"/>
                    <a:pt x="649" y="5838"/>
                  </a:cubicBezTo>
                  <a:cubicBezTo>
                    <a:pt x="377" y="3871"/>
                    <a:pt x="377" y="1967"/>
                    <a:pt x="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2" name="Google Shape;1112;p72"/>
            <p:cNvSpPr/>
            <p:nvPr/>
          </p:nvSpPr>
          <p:spPr>
            <a:xfrm>
              <a:off x="4826100" y="2706475"/>
              <a:ext cx="38725" cy="167225"/>
            </a:xfrm>
            <a:custGeom>
              <a:avLst/>
              <a:gdLst/>
              <a:ahLst/>
              <a:cxnLst/>
              <a:rect l="l" t="t" r="r" b="b"/>
              <a:pathLst>
                <a:path w="1549" h="6689" extrusionOk="0">
                  <a:moveTo>
                    <a:pt x="1475" y="0"/>
                  </a:moveTo>
                  <a:cubicBezTo>
                    <a:pt x="828" y="0"/>
                    <a:pt x="707" y="1068"/>
                    <a:pt x="586" y="1532"/>
                  </a:cubicBezTo>
                  <a:cubicBezTo>
                    <a:pt x="335" y="2536"/>
                    <a:pt x="0" y="6093"/>
                    <a:pt x="1046" y="6595"/>
                  </a:cubicBezTo>
                  <a:cubicBezTo>
                    <a:pt x="1144" y="6656"/>
                    <a:pt x="1241" y="6689"/>
                    <a:pt x="1339" y="6689"/>
                  </a:cubicBezTo>
                  <a:cubicBezTo>
                    <a:pt x="1409" y="6689"/>
                    <a:pt x="1479" y="6672"/>
                    <a:pt x="1548" y="6637"/>
                  </a:cubicBezTo>
                  <a:cubicBezTo>
                    <a:pt x="858" y="6449"/>
                    <a:pt x="1025" y="5779"/>
                    <a:pt x="1046" y="5235"/>
                  </a:cubicBezTo>
                  <a:cubicBezTo>
                    <a:pt x="1088" y="4629"/>
                    <a:pt x="1130" y="4022"/>
                    <a:pt x="1151" y="3436"/>
                  </a:cubicBezTo>
                  <a:cubicBezTo>
                    <a:pt x="1172" y="2829"/>
                    <a:pt x="1172" y="2222"/>
                    <a:pt x="1214" y="1616"/>
                  </a:cubicBezTo>
                  <a:lnTo>
                    <a:pt x="1214" y="716"/>
                  </a:lnTo>
                  <a:cubicBezTo>
                    <a:pt x="1214" y="423"/>
                    <a:pt x="1235" y="109"/>
                    <a:pt x="1548" y="5"/>
                  </a:cubicBezTo>
                  <a:cubicBezTo>
                    <a:pt x="1523" y="2"/>
                    <a:pt x="1499" y="0"/>
                    <a:pt x="14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3" name="Google Shape;1113;p72"/>
            <p:cNvSpPr/>
            <p:nvPr/>
          </p:nvSpPr>
          <p:spPr>
            <a:xfrm>
              <a:off x="4809875" y="2669950"/>
              <a:ext cx="28800" cy="220250"/>
            </a:xfrm>
            <a:custGeom>
              <a:avLst/>
              <a:gdLst/>
              <a:ahLst/>
              <a:cxnLst/>
              <a:rect l="l" t="t" r="r" b="b"/>
              <a:pathLst>
                <a:path w="1152" h="8810" extrusionOk="0">
                  <a:moveTo>
                    <a:pt x="1151" y="1"/>
                  </a:moveTo>
                  <a:cubicBezTo>
                    <a:pt x="712" y="22"/>
                    <a:pt x="565" y="566"/>
                    <a:pt x="524" y="901"/>
                  </a:cubicBezTo>
                  <a:cubicBezTo>
                    <a:pt x="252" y="2051"/>
                    <a:pt x="126" y="3202"/>
                    <a:pt x="42" y="4353"/>
                  </a:cubicBezTo>
                  <a:cubicBezTo>
                    <a:pt x="0" y="5504"/>
                    <a:pt x="0" y="6696"/>
                    <a:pt x="126" y="7847"/>
                  </a:cubicBezTo>
                  <a:cubicBezTo>
                    <a:pt x="147" y="8203"/>
                    <a:pt x="314" y="8747"/>
                    <a:pt x="733" y="8810"/>
                  </a:cubicBezTo>
                  <a:cubicBezTo>
                    <a:pt x="356" y="8621"/>
                    <a:pt x="356" y="8182"/>
                    <a:pt x="356" y="7847"/>
                  </a:cubicBezTo>
                  <a:cubicBezTo>
                    <a:pt x="440" y="6194"/>
                    <a:pt x="565" y="3767"/>
                    <a:pt x="670" y="2114"/>
                  </a:cubicBezTo>
                  <a:lnTo>
                    <a:pt x="754" y="963"/>
                  </a:lnTo>
                  <a:cubicBezTo>
                    <a:pt x="754" y="608"/>
                    <a:pt x="754" y="147"/>
                    <a:pt x="1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4" name="Google Shape;1114;p72"/>
            <p:cNvSpPr/>
            <p:nvPr/>
          </p:nvSpPr>
          <p:spPr>
            <a:xfrm>
              <a:off x="4854850" y="2725025"/>
              <a:ext cx="39800" cy="8775"/>
            </a:xfrm>
            <a:custGeom>
              <a:avLst/>
              <a:gdLst/>
              <a:ahLst/>
              <a:cxnLst/>
              <a:rect l="l" t="t" r="r" b="b"/>
              <a:pathLst>
                <a:path w="1592" h="351" extrusionOk="0">
                  <a:moveTo>
                    <a:pt x="527" y="0"/>
                  </a:moveTo>
                  <a:cubicBezTo>
                    <a:pt x="350" y="0"/>
                    <a:pt x="172" y="26"/>
                    <a:pt x="1" y="79"/>
                  </a:cubicBezTo>
                  <a:cubicBezTo>
                    <a:pt x="524" y="288"/>
                    <a:pt x="1026" y="351"/>
                    <a:pt x="1591" y="351"/>
                  </a:cubicBezTo>
                  <a:cubicBezTo>
                    <a:pt x="1290" y="121"/>
                    <a:pt x="911" y="0"/>
                    <a:pt x="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5" name="Google Shape;1115;p72"/>
            <p:cNvSpPr/>
            <p:nvPr/>
          </p:nvSpPr>
          <p:spPr>
            <a:xfrm>
              <a:off x="4855375" y="2753925"/>
              <a:ext cx="36650" cy="8250"/>
            </a:xfrm>
            <a:custGeom>
              <a:avLst/>
              <a:gdLst/>
              <a:ahLst/>
              <a:cxnLst/>
              <a:rect l="l" t="t" r="r" b="b"/>
              <a:pathLst>
                <a:path w="1466" h="330" extrusionOk="0">
                  <a:moveTo>
                    <a:pt x="518" y="1"/>
                  </a:moveTo>
                  <a:cubicBezTo>
                    <a:pt x="345" y="1"/>
                    <a:pt x="170" y="31"/>
                    <a:pt x="1" y="94"/>
                  </a:cubicBezTo>
                  <a:cubicBezTo>
                    <a:pt x="429" y="272"/>
                    <a:pt x="811" y="329"/>
                    <a:pt x="1238" y="329"/>
                  </a:cubicBezTo>
                  <a:cubicBezTo>
                    <a:pt x="1312" y="329"/>
                    <a:pt x="1388" y="328"/>
                    <a:pt x="1466" y="324"/>
                  </a:cubicBezTo>
                  <a:cubicBezTo>
                    <a:pt x="1188" y="117"/>
                    <a:pt x="856" y="1"/>
                    <a:pt x="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6" name="Google Shape;1116;p72"/>
            <p:cNvSpPr/>
            <p:nvPr/>
          </p:nvSpPr>
          <p:spPr>
            <a:xfrm>
              <a:off x="4851725" y="2781000"/>
              <a:ext cx="37150" cy="7650"/>
            </a:xfrm>
            <a:custGeom>
              <a:avLst/>
              <a:gdLst/>
              <a:ahLst/>
              <a:cxnLst/>
              <a:rect l="l" t="t" r="r" b="b"/>
              <a:pathLst>
                <a:path w="1486" h="306" extrusionOk="0">
                  <a:moveTo>
                    <a:pt x="527" y="0"/>
                  </a:moveTo>
                  <a:cubicBezTo>
                    <a:pt x="347" y="0"/>
                    <a:pt x="167" y="21"/>
                    <a:pt x="0" y="57"/>
                  </a:cubicBezTo>
                  <a:cubicBezTo>
                    <a:pt x="321" y="233"/>
                    <a:pt x="663" y="306"/>
                    <a:pt x="1017" y="306"/>
                  </a:cubicBezTo>
                  <a:cubicBezTo>
                    <a:pt x="1171" y="306"/>
                    <a:pt x="1328" y="292"/>
                    <a:pt x="1486" y="267"/>
                  </a:cubicBezTo>
                  <a:cubicBezTo>
                    <a:pt x="1213" y="75"/>
                    <a:pt x="868" y="0"/>
                    <a:pt x="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7" name="Google Shape;1117;p72"/>
            <p:cNvSpPr/>
            <p:nvPr/>
          </p:nvSpPr>
          <p:spPr>
            <a:xfrm>
              <a:off x="4850675" y="2807150"/>
              <a:ext cx="24600" cy="6525"/>
            </a:xfrm>
            <a:custGeom>
              <a:avLst/>
              <a:gdLst/>
              <a:ahLst/>
              <a:cxnLst/>
              <a:rect l="l" t="t" r="r" b="b"/>
              <a:pathLst>
                <a:path w="984" h="261" extrusionOk="0">
                  <a:moveTo>
                    <a:pt x="421" y="1"/>
                  </a:moveTo>
                  <a:cubicBezTo>
                    <a:pt x="285" y="1"/>
                    <a:pt x="145" y="28"/>
                    <a:pt x="1" y="79"/>
                  </a:cubicBezTo>
                  <a:cubicBezTo>
                    <a:pt x="175" y="203"/>
                    <a:pt x="371" y="261"/>
                    <a:pt x="572" y="261"/>
                  </a:cubicBezTo>
                  <a:cubicBezTo>
                    <a:pt x="709" y="261"/>
                    <a:pt x="848" y="234"/>
                    <a:pt x="984" y="183"/>
                  </a:cubicBezTo>
                  <a:cubicBezTo>
                    <a:pt x="810" y="59"/>
                    <a:pt x="621" y="1"/>
                    <a:pt x="4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8" name="Google Shape;1118;p72"/>
            <p:cNvSpPr/>
            <p:nvPr/>
          </p:nvSpPr>
          <p:spPr>
            <a:xfrm>
              <a:off x="4849625" y="2842800"/>
              <a:ext cx="30375" cy="7200"/>
            </a:xfrm>
            <a:custGeom>
              <a:avLst/>
              <a:gdLst/>
              <a:ahLst/>
              <a:cxnLst/>
              <a:rect l="l" t="t" r="r" b="b"/>
              <a:pathLst>
                <a:path w="1215" h="288" extrusionOk="0">
                  <a:moveTo>
                    <a:pt x="490" y="1"/>
                  </a:moveTo>
                  <a:cubicBezTo>
                    <a:pt x="328" y="1"/>
                    <a:pt x="165" y="31"/>
                    <a:pt x="1" y="96"/>
                  </a:cubicBezTo>
                  <a:cubicBezTo>
                    <a:pt x="240" y="222"/>
                    <a:pt x="487" y="288"/>
                    <a:pt x="733" y="288"/>
                  </a:cubicBezTo>
                  <a:cubicBezTo>
                    <a:pt x="895" y="288"/>
                    <a:pt x="1056" y="259"/>
                    <a:pt x="1214" y="201"/>
                  </a:cubicBezTo>
                  <a:cubicBezTo>
                    <a:pt x="985" y="74"/>
                    <a:pt x="740" y="1"/>
                    <a:pt x="4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9" name="Google Shape;1119;p72"/>
            <p:cNvSpPr/>
            <p:nvPr/>
          </p:nvSpPr>
          <p:spPr>
            <a:xfrm>
              <a:off x="4850675" y="2830275"/>
              <a:ext cx="20425" cy="6850"/>
            </a:xfrm>
            <a:custGeom>
              <a:avLst/>
              <a:gdLst/>
              <a:ahLst/>
              <a:cxnLst/>
              <a:rect l="l" t="t" r="r" b="b"/>
              <a:pathLst>
                <a:path w="817" h="274" extrusionOk="0">
                  <a:moveTo>
                    <a:pt x="370" y="1"/>
                  </a:moveTo>
                  <a:cubicBezTo>
                    <a:pt x="250" y="1"/>
                    <a:pt x="125" y="33"/>
                    <a:pt x="1" y="95"/>
                  </a:cubicBezTo>
                  <a:cubicBezTo>
                    <a:pt x="145" y="215"/>
                    <a:pt x="296" y="273"/>
                    <a:pt x="453" y="273"/>
                  </a:cubicBezTo>
                  <a:cubicBezTo>
                    <a:pt x="571" y="273"/>
                    <a:pt x="692" y="241"/>
                    <a:pt x="817" y="179"/>
                  </a:cubicBezTo>
                  <a:cubicBezTo>
                    <a:pt x="684" y="59"/>
                    <a:pt x="532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0" name="Google Shape;1120;p72"/>
            <p:cNvSpPr/>
            <p:nvPr/>
          </p:nvSpPr>
          <p:spPr>
            <a:xfrm>
              <a:off x="4933850" y="2854975"/>
              <a:ext cx="93650" cy="13775"/>
            </a:xfrm>
            <a:custGeom>
              <a:avLst/>
              <a:gdLst/>
              <a:ahLst/>
              <a:cxnLst/>
              <a:rect l="l" t="t" r="r" b="b"/>
              <a:pathLst>
                <a:path w="3746" h="551" extrusionOk="0">
                  <a:moveTo>
                    <a:pt x="374" y="1"/>
                  </a:moveTo>
                  <a:cubicBezTo>
                    <a:pt x="249" y="1"/>
                    <a:pt x="125" y="3"/>
                    <a:pt x="0" y="7"/>
                  </a:cubicBezTo>
                  <a:cubicBezTo>
                    <a:pt x="1235" y="342"/>
                    <a:pt x="2490" y="488"/>
                    <a:pt x="3746" y="551"/>
                  </a:cubicBezTo>
                  <a:cubicBezTo>
                    <a:pt x="2671" y="174"/>
                    <a:pt x="1512" y="1"/>
                    <a:pt x="3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1" name="Google Shape;1121;p72"/>
            <p:cNvSpPr/>
            <p:nvPr/>
          </p:nvSpPr>
          <p:spPr>
            <a:xfrm>
              <a:off x="4962625" y="2835550"/>
              <a:ext cx="60700" cy="9875"/>
            </a:xfrm>
            <a:custGeom>
              <a:avLst/>
              <a:gdLst/>
              <a:ahLst/>
              <a:cxnLst/>
              <a:rect l="l" t="t" r="r" b="b"/>
              <a:pathLst>
                <a:path w="2428" h="395" extrusionOk="0">
                  <a:moveTo>
                    <a:pt x="347" y="1"/>
                  </a:moveTo>
                  <a:cubicBezTo>
                    <a:pt x="232" y="1"/>
                    <a:pt x="116" y="4"/>
                    <a:pt x="0" y="10"/>
                  </a:cubicBezTo>
                  <a:cubicBezTo>
                    <a:pt x="696" y="266"/>
                    <a:pt x="1408" y="394"/>
                    <a:pt x="2121" y="394"/>
                  </a:cubicBezTo>
                  <a:cubicBezTo>
                    <a:pt x="2223" y="394"/>
                    <a:pt x="2325" y="392"/>
                    <a:pt x="2427" y="386"/>
                  </a:cubicBezTo>
                  <a:cubicBezTo>
                    <a:pt x="1761" y="116"/>
                    <a:pt x="1063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2" name="Google Shape;1122;p72"/>
            <p:cNvSpPr/>
            <p:nvPr/>
          </p:nvSpPr>
          <p:spPr>
            <a:xfrm>
              <a:off x="4948500" y="2746025"/>
              <a:ext cx="83200" cy="19150"/>
            </a:xfrm>
            <a:custGeom>
              <a:avLst/>
              <a:gdLst/>
              <a:ahLst/>
              <a:cxnLst/>
              <a:rect l="l" t="t" r="r" b="b"/>
              <a:pathLst>
                <a:path w="3328" h="766" extrusionOk="0">
                  <a:moveTo>
                    <a:pt x="376" y="1"/>
                  </a:moveTo>
                  <a:cubicBezTo>
                    <a:pt x="250" y="1"/>
                    <a:pt x="125" y="11"/>
                    <a:pt x="0" y="34"/>
                  </a:cubicBezTo>
                  <a:cubicBezTo>
                    <a:pt x="1130" y="243"/>
                    <a:pt x="2176" y="703"/>
                    <a:pt x="3327" y="766"/>
                  </a:cubicBezTo>
                  <a:cubicBezTo>
                    <a:pt x="2804" y="536"/>
                    <a:pt x="2239" y="389"/>
                    <a:pt x="1695" y="222"/>
                  </a:cubicBezTo>
                  <a:cubicBezTo>
                    <a:pt x="1271" y="124"/>
                    <a:pt x="821" y="1"/>
                    <a:pt x="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3" name="Google Shape;1123;p72"/>
            <p:cNvSpPr/>
            <p:nvPr/>
          </p:nvSpPr>
          <p:spPr>
            <a:xfrm>
              <a:off x="4425400" y="2730125"/>
              <a:ext cx="13100" cy="143350"/>
            </a:xfrm>
            <a:custGeom>
              <a:avLst/>
              <a:gdLst/>
              <a:ahLst/>
              <a:cxnLst/>
              <a:rect l="l" t="t" r="r" b="b"/>
              <a:pathLst>
                <a:path w="524" h="5734" extrusionOk="0">
                  <a:moveTo>
                    <a:pt x="524" y="0"/>
                  </a:moveTo>
                  <a:cubicBezTo>
                    <a:pt x="294" y="921"/>
                    <a:pt x="147" y="1883"/>
                    <a:pt x="126" y="2846"/>
                  </a:cubicBezTo>
                  <a:cubicBezTo>
                    <a:pt x="105" y="3808"/>
                    <a:pt x="1" y="4813"/>
                    <a:pt x="356" y="5733"/>
                  </a:cubicBezTo>
                  <a:cubicBezTo>
                    <a:pt x="210" y="4917"/>
                    <a:pt x="398" y="3704"/>
                    <a:pt x="398" y="2867"/>
                  </a:cubicBezTo>
                  <a:cubicBezTo>
                    <a:pt x="419" y="1904"/>
                    <a:pt x="503" y="963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4" name="Google Shape;1124;p72"/>
            <p:cNvSpPr/>
            <p:nvPr/>
          </p:nvSpPr>
          <p:spPr>
            <a:xfrm>
              <a:off x="4451025" y="2724875"/>
              <a:ext cx="9450" cy="152775"/>
            </a:xfrm>
            <a:custGeom>
              <a:avLst/>
              <a:gdLst/>
              <a:ahLst/>
              <a:cxnLst/>
              <a:rect l="l" t="t" r="r" b="b"/>
              <a:pathLst>
                <a:path w="378" h="6111" extrusionOk="0">
                  <a:moveTo>
                    <a:pt x="378" y="1"/>
                  </a:moveTo>
                  <a:cubicBezTo>
                    <a:pt x="43" y="2010"/>
                    <a:pt x="1" y="4081"/>
                    <a:pt x="231" y="6111"/>
                  </a:cubicBezTo>
                  <a:cubicBezTo>
                    <a:pt x="336" y="4081"/>
                    <a:pt x="378" y="2030"/>
                    <a:pt x="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5" name="Google Shape;1125;p72"/>
            <p:cNvSpPr/>
            <p:nvPr/>
          </p:nvSpPr>
          <p:spPr>
            <a:xfrm>
              <a:off x="4473000" y="2717050"/>
              <a:ext cx="13100" cy="161650"/>
            </a:xfrm>
            <a:custGeom>
              <a:avLst/>
              <a:gdLst/>
              <a:ahLst/>
              <a:cxnLst/>
              <a:rect l="l" t="t" r="r" b="b"/>
              <a:pathLst>
                <a:path w="524" h="6466" extrusionOk="0">
                  <a:moveTo>
                    <a:pt x="482" y="0"/>
                  </a:moveTo>
                  <a:lnTo>
                    <a:pt x="482" y="0"/>
                  </a:lnTo>
                  <a:cubicBezTo>
                    <a:pt x="315" y="1067"/>
                    <a:pt x="273" y="2134"/>
                    <a:pt x="189" y="3222"/>
                  </a:cubicBezTo>
                  <a:cubicBezTo>
                    <a:pt x="168" y="4289"/>
                    <a:pt x="1" y="5419"/>
                    <a:pt x="377" y="6465"/>
                  </a:cubicBezTo>
                  <a:cubicBezTo>
                    <a:pt x="210" y="5377"/>
                    <a:pt x="419" y="4310"/>
                    <a:pt x="440" y="3243"/>
                  </a:cubicBezTo>
                  <a:cubicBezTo>
                    <a:pt x="503" y="2176"/>
                    <a:pt x="524" y="1088"/>
                    <a:pt x="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6" name="Google Shape;1126;p72"/>
            <p:cNvSpPr/>
            <p:nvPr/>
          </p:nvSpPr>
          <p:spPr>
            <a:xfrm>
              <a:off x="4600125" y="2673100"/>
              <a:ext cx="13625" cy="206650"/>
            </a:xfrm>
            <a:custGeom>
              <a:avLst/>
              <a:gdLst/>
              <a:ahLst/>
              <a:cxnLst/>
              <a:rect l="l" t="t" r="r" b="b"/>
              <a:pathLst>
                <a:path w="545" h="8266" extrusionOk="0">
                  <a:moveTo>
                    <a:pt x="544" y="0"/>
                  </a:moveTo>
                  <a:lnTo>
                    <a:pt x="544" y="0"/>
                  </a:lnTo>
                  <a:cubicBezTo>
                    <a:pt x="147" y="607"/>
                    <a:pt x="147" y="1340"/>
                    <a:pt x="126" y="2072"/>
                  </a:cubicBezTo>
                  <a:cubicBezTo>
                    <a:pt x="63" y="2741"/>
                    <a:pt x="42" y="3432"/>
                    <a:pt x="21" y="4143"/>
                  </a:cubicBezTo>
                  <a:cubicBezTo>
                    <a:pt x="0" y="5127"/>
                    <a:pt x="0" y="6236"/>
                    <a:pt x="0" y="7240"/>
                  </a:cubicBezTo>
                  <a:cubicBezTo>
                    <a:pt x="0" y="7575"/>
                    <a:pt x="0" y="7951"/>
                    <a:pt x="168" y="8265"/>
                  </a:cubicBezTo>
                  <a:cubicBezTo>
                    <a:pt x="63" y="7930"/>
                    <a:pt x="84" y="7596"/>
                    <a:pt x="126" y="7240"/>
                  </a:cubicBezTo>
                  <a:cubicBezTo>
                    <a:pt x="209" y="6257"/>
                    <a:pt x="251" y="5127"/>
                    <a:pt x="272" y="4143"/>
                  </a:cubicBezTo>
                  <a:cubicBezTo>
                    <a:pt x="272" y="3432"/>
                    <a:pt x="314" y="2741"/>
                    <a:pt x="314" y="2051"/>
                  </a:cubicBezTo>
                  <a:cubicBezTo>
                    <a:pt x="335" y="1360"/>
                    <a:pt x="272" y="649"/>
                    <a:pt x="5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7" name="Google Shape;1127;p72"/>
            <p:cNvSpPr/>
            <p:nvPr/>
          </p:nvSpPr>
          <p:spPr>
            <a:xfrm>
              <a:off x="4616325" y="2673100"/>
              <a:ext cx="14150" cy="210825"/>
            </a:xfrm>
            <a:custGeom>
              <a:avLst/>
              <a:gdLst/>
              <a:ahLst/>
              <a:cxnLst/>
              <a:rect l="l" t="t" r="r" b="b"/>
              <a:pathLst>
                <a:path w="566" h="8433" extrusionOk="0">
                  <a:moveTo>
                    <a:pt x="566" y="0"/>
                  </a:moveTo>
                  <a:cubicBezTo>
                    <a:pt x="147" y="2093"/>
                    <a:pt x="1" y="4269"/>
                    <a:pt x="84" y="6403"/>
                  </a:cubicBezTo>
                  <a:cubicBezTo>
                    <a:pt x="84" y="6780"/>
                    <a:pt x="84" y="7114"/>
                    <a:pt x="105" y="7491"/>
                  </a:cubicBezTo>
                  <a:cubicBezTo>
                    <a:pt x="126" y="7763"/>
                    <a:pt x="84" y="8056"/>
                    <a:pt x="231" y="8286"/>
                  </a:cubicBezTo>
                  <a:cubicBezTo>
                    <a:pt x="294" y="8370"/>
                    <a:pt x="398" y="8433"/>
                    <a:pt x="461" y="8433"/>
                  </a:cubicBezTo>
                  <a:cubicBezTo>
                    <a:pt x="356" y="8391"/>
                    <a:pt x="294" y="8349"/>
                    <a:pt x="252" y="8265"/>
                  </a:cubicBezTo>
                  <a:cubicBezTo>
                    <a:pt x="147" y="8035"/>
                    <a:pt x="210" y="7742"/>
                    <a:pt x="210" y="7491"/>
                  </a:cubicBezTo>
                  <a:lnTo>
                    <a:pt x="231" y="6403"/>
                  </a:lnTo>
                  <a:cubicBezTo>
                    <a:pt x="315" y="4353"/>
                    <a:pt x="440" y="2072"/>
                    <a:pt x="5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8" name="Google Shape;1128;p72"/>
            <p:cNvSpPr/>
            <p:nvPr/>
          </p:nvSpPr>
          <p:spPr>
            <a:xfrm>
              <a:off x="4763850" y="2675200"/>
              <a:ext cx="23025" cy="209450"/>
            </a:xfrm>
            <a:custGeom>
              <a:avLst/>
              <a:gdLst/>
              <a:ahLst/>
              <a:cxnLst/>
              <a:rect l="l" t="t" r="r" b="b"/>
              <a:pathLst>
                <a:path w="921" h="8378" extrusionOk="0">
                  <a:moveTo>
                    <a:pt x="921" y="0"/>
                  </a:moveTo>
                  <a:lnTo>
                    <a:pt x="921" y="0"/>
                  </a:lnTo>
                  <a:cubicBezTo>
                    <a:pt x="481" y="607"/>
                    <a:pt x="398" y="1360"/>
                    <a:pt x="335" y="2051"/>
                  </a:cubicBezTo>
                  <a:cubicBezTo>
                    <a:pt x="251" y="2783"/>
                    <a:pt x="168" y="3494"/>
                    <a:pt x="105" y="4227"/>
                  </a:cubicBezTo>
                  <a:cubicBezTo>
                    <a:pt x="42" y="5336"/>
                    <a:pt x="0" y="6403"/>
                    <a:pt x="105" y="7491"/>
                  </a:cubicBezTo>
                  <a:cubicBezTo>
                    <a:pt x="147" y="7763"/>
                    <a:pt x="147" y="8077"/>
                    <a:pt x="335" y="8286"/>
                  </a:cubicBezTo>
                  <a:cubicBezTo>
                    <a:pt x="399" y="8350"/>
                    <a:pt x="475" y="8377"/>
                    <a:pt x="545" y="8377"/>
                  </a:cubicBezTo>
                  <a:cubicBezTo>
                    <a:pt x="566" y="8377"/>
                    <a:pt x="587" y="8375"/>
                    <a:pt x="607" y="8370"/>
                  </a:cubicBezTo>
                  <a:cubicBezTo>
                    <a:pt x="502" y="8370"/>
                    <a:pt x="419" y="8349"/>
                    <a:pt x="377" y="8265"/>
                  </a:cubicBezTo>
                  <a:cubicBezTo>
                    <a:pt x="189" y="8056"/>
                    <a:pt x="209" y="7763"/>
                    <a:pt x="209" y="7512"/>
                  </a:cubicBezTo>
                  <a:cubicBezTo>
                    <a:pt x="189" y="6403"/>
                    <a:pt x="272" y="5336"/>
                    <a:pt x="335" y="4269"/>
                  </a:cubicBezTo>
                  <a:lnTo>
                    <a:pt x="502" y="2092"/>
                  </a:lnTo>
                  <a:cubicBezTo>
                    <a:pt x="565" y="1381"/>
                    <a:pt x="565" y="649"/>
                    <a:pt x="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9" name="Google Shape;1129;p72"/>
            <p:cNvSpPr/>
            <p:nvPr/>
          </p:nvSpPr>
          <p:spPr>
            <a:xfrm>
              <a:off x="4742400" y="2746850"/>
              <a:ext cx="10475" cy="138650"/>
            </a:xfrm>
            <a:custGeom>
              <a:avLst/>
              <a:gdLst/>
              <a:ahLst/>
              <a:cxnLst/>
              <a:rect l="l" t="t" r="r" b="b"/>
              <a:pathLst>
                <a:path w="419" h="5546" extrusionOk="0">
                  <a:moveTo>
                    <a:pt x="335" y="1"/>
                  </a:moveTo>
                  <a:cubicBezTo>
                    <a:pt x="63" y="1403"/>
                    <a:pt x="0" y="2804"/>
                    <a:pt x="84" y="4185"/>
                  </a:cubicBezTo>
                  <a:cubicBezTo>
                    <a:pt x="105" y="4646"/>
                    <a:pt x="126" y="5169"/>
                    <a:pt x="419" y="5545"/>
                  </a:cubicBezTo>
                  <a:cubicBezTo>
                    <a:pt x="231" y="5106"/>
                    <a:pt x="293" y="4667"/>
                    <a:pt x="293" y="4185"/>
                  </a:cubicBezTo>
                  <a:lnTo>
                    <a:pt x="314" y="2804"/>
                  </a:lnTo>
                  <a:cubicBezTo>
                    <a:pt x="314" y="1863"/>
                    <a:pt x="335" y="942"/>
                    <a:pt x="3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0" name="Google Shape;1130;p72"/>
            <p:cNvSpPr/>
            <p:nvPr/>
          </p:nvSpPr>
          <p:spPr>
            <a:xfrm>
              <a:off x="4706825" y="2741625"/>
              <a:ext cx="13100" cy="147525"/>
            </a:xfrm>
            <a:custGeom>
              <a:avLst/>
              <a:gdLst/>
              <a:ahLst/>
              <a:cxnLst/>
              <a:rect l="l" t="t" r="r" b="b"/>
              <a:pathLst>
                <a:path w="524" h="5901" extrusionOk="0">
                  <a:moveTo>
                    <a:pt x="524" y="0"/>
                  </a:moveTo>
                  <a:lnTo>
                    <a:pt x="524" y="0"/>
                  </a:lnTo>
                  <a:cubicBezTo>
                    <a:pt x="84" y="1946"/>
                    <a:pt x="1" y="3955"/>
                    <a:pt x="273" y="5901"/>
                  </a:cubicBezTo>
                  <a:cubicBezTo>
                    <a:pt x="377" y="3934"/>
                    <a:pt x="461" y="1967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1" name="Google Shape;1131;p72"/>
            <p:cNvSpPr/>
            <p:nvPr/>
          </p:nvSpPr>
          <p:spPr>
            <a:xfrm>
              <a:off x="4260625" y="2871050"/>
              <a:ext cx="799825" cy="155675"/>
            </a:xfrm>
            <a:custGeom>
              <a:avLst/>
              <a:gdLst/>
              <a:ahLst/>
              <a:cxnLst/>
              <a:rect l="l" t="t" r="r" b="b"/>
              <a:pathLst>
                <a:path w="31993" h="6227" extrusionOk="0">
                  <a:moveTo>
                    <a:pt x="3911" y="1"/>
                  </a:moveTo>
                  <a:cubicBezTo>
                    <a:pt x="2992" y="1"/>
                    <a:pt x="2072" y="28"/>
                    <a:pt x="1152" y="96"/>
                  </a:cubicBezTo>
                  <a:lnTo>
                    <a:pt x="921" y="117"/>
                  </a:lnTo>
                  <a:cubicBezTo>
                    <a:pt x="859" y="138"/>
                    <a:pt x="817" y="138"/>
                    <a:pt x="754" y="159"/>
                  </a:cubicBezTo>
                  <a:cubicBezTo>
                    <a:pt x="524" y="243"/>
                    <a:pt x="356" y="515"/>
                    <a:pt x="294" y="682"/>
                  </a:cubicBezTo>
                  <a:cubicBezTo>
                    <a:pt x="84" y="1289"/>
                    <a:pt x="43" y="1917"/>
                    <a:pt x="22" y="2544"/>
                  </a:cubicBezTo>
                  <a:cubicBezTo>
                    <a:pt x="1" y="3758"/>
                    <a:pt x="105" y="4971"/>
                    <a:pt x="252" y="6185"/>
                  </a:cubicBezTo>
                  <a:lnTo>
                    <a:pt x="335" y="6227"/>
                  </a:lnTo>
                  <a:cubicBezTo>
                    <a:pt x="315" y="5013"/>
                    <a:pt x="294" y="3800"/>
                    <a:pt x="356" y="2607"/>
                  </a:cubicBezTo>
                  <a:cubicBezTo>
                    <a:pt x="377" y="2000"/>
                    <a:pt x="461" y="1373"/>
                    <a:pt x="670" y="870"/>
                  </a:cubicBezTo>
                  <a:cubicBezTo>
                    <a:pt x="754" y="766"/>
                    <a:pt x="817" y="661"/>
                    <a:pt x="879" y="619"/>
                  </a:cubicBezTo>
                  <a:lnTo>
                    <a:pt x="921" y="577"/>
                  </a:lnTo>
                  <a:lnTo>
                    <a:pt x="942" y="577"/>
                  </a:lnTo>
                  <a:cubicBezTo>
                    <a:pt x="963" y="577"/>
                    <a:pt x="984" y="556"/>
                    <a:pt x="1026" y="556"/>
                  </a:cubicBezTo>
                  <a:cubicBezTo>
                    <a:pt x="1699" y="503"/>
                    <a:pt x="2375" y="487"/>
                    <a:pt x="3052" y="487"/>
                  </a:cubicBezTo>
                  <a:cubicBezTo>
                    <a:pt x="3954" y="487"/>
                    <a:pt x="4858" y="515"/>
                    <a:pt x="5755" y="515"/>
                  </a:cubicBezTo>
                  <a:cubicBezTo>
                    <a:pt x="7889" y="536"/>
                    <a:pt x="10902" y="515"/>
                    <a:pt x="13015" y="577"/>
                  </a:cubicBezTo>
                  <a:cubicBezTo>
                    <a:pt x="15149" y="640"/>
                    <a:pt x="18141" y="849"/>
                    <a:pt x="20297" y="996"/>
                  </a:cubicBezTo>
                  <a:lnTo>
                    <a:pt x="22096" y="1101"/>
                  </a:lnTo>
                  <a:cubicBezTo>
                    <a:pt x="22473" y="1142"/>
                    <a:pt x="23017" y="1080"/>
                    <a:pt x="23310" y="1289"/>
                  </a:cubicBezTo>
                  <a:cubicBezTo>
                    <a:pt x="23456" y="1373"/>
                    <a:pt x="23435" y="1561"/>
                    <a:pt x="23456" y="1686"/>
                  </a:cubicBezTo>
                  <a:cubicBezTo>
                    <a:pt x="26033" y="1934"/>
                    <a:pt x="28814" y="2202"/>
                    <a:pt x="31417" y="2409"/>
                  </a:cubicBezTo>
                  <a:lnTo>
                    <a:pt x="31417" y="2409"/>
                  </a:lnTo>
                  <a:cubicBezTo>
                    <a:pt x="31465" y="2506"/>
                    <a:pt x="31506" y="2613"/>
                    <a:pt x="31491" y="2628"/>
                  </a:cubicBezTo>
                  <a:cubicBezTo>
                    <a:pt x="31491" y="2638"/>
                    <a:pt x="31496" y="2638"/>
                    <a:pt x="31493" y="2638"/>
                  </a:cubicBezTo>
                  <a:cubicBezTo>
                    <a:pt x="31491" y="2638"/>
                    <a:pt x="31480" y="2638"/>
                    <a:pt x="31449" y="2649"/>
                  </a:cubicBezTo>
                  <a:cubicBezTo>
                    <a:pt x="31339" y="2655"/>
                    <a:pt x="31223" y="2658"/>
                    <a:pt x="31104" y="2658"/>
                  </a:cubicBezTo>
                  <a:cubicBezTo>
                    <a:pt x="30817" y="2658"/>
                    <a:pt x="30510" y="2643"/>
                    <a:pt x="30214" y="2628"/>
                  </a:cubicBezTo>
                  <a:cubicBezTo>
                    <a:pt x="29105" y="2544"/>
                    <a:pt x="26888" y="2419"/>
                    <a:pt x="25779" y="2335"/>
                  </a:cubicBezTo>
                  <a:lnTo>
                    <a:pt x="24691" y="2293"/>
                  </a:lnTo>
                  <a:cubicBezTo>
                    <a:pt x="24643" y="2296"/>
                    <a:pt x="24596" y="2297"/>
                    <a:pt x="24549" y="2297"/>
                  </a:cubicBezTo>
                  <a:cubicBezTo>
                    <a:pt x="24365" y="2297"/>
                    <a:pt x="24189" y="2281"/>
                    <a:pt x="24013" y="2281"/>
                  </a:cubicBezTo>
                  <a:cubicBezTo>
                    <a:pt x="23863" y="2281"/>
                    <a:pt x="23714" y="2293"/>
                    <a:pt x="23561" y="2335"/>
                  </a:cubicBezTo>
                  <a:lnTo>
                    <a:pt x="23582" y="2398"/>
                  </a:lnTo>
                  <a:cubicBezTo>
                    <a:pt x="23659" y="2381"/>
                    <a:pt x="23749" y="2375"/>
                    <a:pt x="23847" y="2375"/>
                  </a:cubicBezTo>
                  <a:cubicBezTo>
                    <a:pt x="24117" y="2375"/>
                    <a:pt x="24439" y="2424"/>
                    <a:pt x="24670" y="2440"/>
                  </a:cubicBezTo>
                  <a:cubicBezTo>
                    <a:pt x="25360" y="2523"/>
                    <a:pt x="27201" y="2753"/>
                    <a:pt x="27955" y="2837"/>
                  </a:cubicBezTo>
                  <a:cubicBezTo>
                    <a:pt x="29105" y="2963"/>
                    <a:pt x="30256" y="3130"/>
                    <a:pt x="31428" y="3151"/>
                  </a:cubicBezTo>
                  <a:cubicBezTo>
                    <a:pt x="31441" y="3152"/>
                    <a:pt x="31454" y="3153"/>
                    <a:pt x="31466" y="3153"/>
                  </a:cubicBezTo>
                  <a:cubicBezTo>
                    <a:pt x="31704" y="3153"/>
                    <a:pt x="31931" y="2971"/>
                    <a:pt x="31951" y="2733"/>
                  </a:cubicBezTo>
                  <a:cubicBezTo>
                    <a:pt x="31993" y="2377"/>
                    <a:pt x="31826" y="2209"/>
                    <a:pt x="31679" y="1937"/>
                  </a:cubicBezTo>
                  <a:cubicBezTo>
                    <a:pt x="30633" y="1833"/>
                    <a:pt x="28666" y="1645"/>
                    <a:pt x="27620" y="1561"/>
                  </a:cubicBezTo>
                  <a:cubicBezTo>
                    <a:pt x="26360" y="1421"/>
                    <a:pt x="25100" y="1319"/>
                    <a:pt x="23840" y="1219"/>
                  </a:cubicBezTo>
                  <a:lnTo>
                    <a:pt x="23840" y="1219"/>
                  </a:lnTo>
                  <a:cubicBezTo>
                    <a:pt x="23580" y="591"/>
                    <a:pt x="22689" y="659"/>
                    <a:pt x="22096" y="640"/>
                  </a:cubicBezTo>
                  <a:lnTo>
                    <a:pt x="20276" y="577"/>
                  </a:lnTo>
                  <a:cubicBezTo>
                    <a:pt x="18141" y="536"/>
                    <a:pt x="15087" y="473"/>
                    <a:pt x="12994" y="410"/>
                  </a:cubicBezTo>
                  <a:cubicBezTo>
                    <a:pt x="9961" y="298"/>
                    <a:pt x="6939" y="1"/>
                    <a:pt x="39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2" name="Google Shape;1132;p72"/>
            <p:cNvSpPr/>
            <p:nvPr/>
          </p:nvSpPr>
          <p:spPr>
            <a:xfrm>
              <a:off x="4859575" y="3022225"/>
              <a:ext cx="199325" cy="25425"/>
            </a:xfrm>
            <a:custGeom>
              <a:avLst/>
              <a:gdLst/>
              <a:ahLst/>
              <a:cxnLst/>
              <a:rect l="l" t="t" r="r" b="b"/>
              <a:pathLst>
                <a:path w="7973" h="1017" extrusionOk="0">
                  <a:moveTo>
                    <a:pt x="6839" y="1"/>
                  </a:moveTo>
                  <a:cubicBezTo>
                    <a:pt x="6680" y="1"/>
                    <a:pt x="6525" y="12"/>
                    <a:pt x="6382" y="12"/>
                  </a:cubicBezTo>
                  <a:lnTo>
                    <a:pt x="4269" y="54"/>
                  </a:lnTo>
                  <a:cubicBezTo>
                    <a:pt x="3034" y="117"/>
                    <a:pt x="1193" y="138"/>
                    <a:pt x="0" y="180"/>
                  </a:cubicBezTo>
                  <a:cubicBezTo>
                    <a:pt x="994" y="284"/>
                    <a:pt x="2009" y="324"/>
                    <a:pt x="3023" y="324"/>
                  </a:cubicBezTo>
                  <a:cubicBezTo>
                    <a:pt x="3439" y="324"/>
                    <a:pt x="3855" y="318"/>
                    <a:pt x="4269" y="305"/>
                  </a:cubicBezTo>
                  <a:cubicBezTo>
                    <a:pt x="5001" y="284"/>
                    <a:pt x="5691" y="263"/>
                    <a:pt x="6403" y="180"/>
                  </a:cubicBezTo>
                  <a:cubicBezTo>
                    <a:pt x="6613" y="168"/>
                    <a:pt x="6809" y="137"/>
                    <a:pt x="6997" y="137"/>
                  </a:cubicBezTo>
                  <a:cubicBezTo>
                    <a:pt x="7146" y="137"/>
                    <a:pt x="7289" y="157"/>
                    <a:pt x="7428" y="222"/>
                  </a:cubicBezTo>
                  <a:cubicBezTo>
                    <a:pt x="7742" y="326"/>
                    <a:pt x="7930" y="808"/>
                    <a:pt x="7616" y="1017"/>
                  </a:cubicBezTo>
                  <a:cubicBezTo>
                    <a:pt x="7972" y="849"/>
                    <a:pt x="7826" y="263"/>
                    <a:pt x="7470" y="117"/>
                  </a:cubicBezTo>
                  <a:cubicBezTo>
                    <a:pt x="7267" y="21"/>
                    <a:pt x="7050" y="1"/>
                    <a:pt x="68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3" name="Google Shape;1133;p72"/>
            <p:cNvSpPr/>
            <p:nvPr/>
          </p:nvSpPr>
          <p:spPr>
            <a:xfrm>
              <a:off x="5020675" y="2945625"/>
              <a:ext cx="14150" cy="76925"/>
            </a:xfrm>
            <a:custGeom>
              <a:avLst/>
              <a:gdLst/>
              <a:ahLst/>
              <a:cxnLst/>
              <a:rect l="l" t="t" r="r" b="b"/>
              <a:pathLst>
                <a:path w="566" h="3077" extrusionOk="0">
                  <a:moveTo>
                    <a:pt x="524" y="1"/>
                  </a:moveTo>
                  <a:lnTo>
                    <a:pt x="524" y="1"/>
                  </a:lnTo>
                  <a:cubicBezTo>
                    <a:pt x="147" y="984"/>
                    <a:pt x="1" y="2156"/>
                    <a:pt x="566" y="3076"/>
                  </a:cubicBezTo>
                  <a:cubicBezTo>
                    <a:pt x="377" y="2030"/>
                    <a:pt x="503" y="1047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4" name="Google Shape;1134;p72"/>
            <p:cNvSpPr/>
            <p:nvPr/>
          </p:nvSpPr>
          <p:spPr>
            <a:xfrm>
              <a:off x="4822950" y="2930150"/>
              <a:ext cx="32275" cy="85600"/>
            </a:xfrm>
            <a:custGeom>
              <a:avLst/>
              <a:gdLst/>
              <a:ahLst/>
              <a:cxnLst/>
              <a:rect l="l" t="t" r="r" b="b"/>
              <a:pathLst>
                <a:path w="1291" h="3424" extrusionOk="0">
                  <a:moveTo>
                    <a:pt x="1149" y="0"/>
                  </a:moveTo>
                  <a:cubicBezTo>
                    <a:pt x="1114" y="0"/>
                    <a:pt x="1082" y="12"/>
                    <a:pt x="1068" y="34"/>
                  </a:cubicBezTo>
                  <a:cubicBezTo>
                    <a:pt x="335" y="369"/>
                    <a:pt x="1" y="3110"/>
                    <a:pt x="817" y="3423"/>
                  </a:cubicBezTo>
                  <a:cubicBezTo>
                    <a:pt x="628" y="3130"/>
                    <a:pt x="754" y="2879"/>
                    <a:pt x="775" y="2566"/>
                  </a:cubicBezTo>
                  <a:lnTo>
                    <a:pt x="879" y="1645"/>
                  </a:lnTo>
                  <a:cubicBezTo>
                    <a:pt x="921" y="1352"/>
                    <a:pt x="963" y="599"/>
                    <a:pt x="1068" y="348"/>
                  </a:cubicBezTo>
                  <a:cubicBezTo>
                    <a:pt x="1084" y="282"/>
                    <a:pt x="1139" y="88"/>
                    <a:pt x="1213" y="88"/>
                  </a:cubicBezTo>
                  <a:cubicBezTo>
                    <a:pt x="1233" y="88"/>
                    <a:pt x="1254" y="102"/>
                    <a:pt x="1277" y="138"/>
                  </a:cubicBezTo>
                  <a:cubicBezTo>
                    <a:pt x="1291" y="42"/>
                    <a:pt x="1215" y="0"/>
                    <a:pt x="1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5" name="Google Shape;1135;p72"/>
            <p:cNvSpPr/>
            <p:nvPr/>
          </p:nvSpPr>
          <p:spPr>
            <a:xfrm>
              <a:off x="4845975" y="2956075"/>
              <a:ext cx="46050" cy="6325"/>
            </a:xfrm>
            <a:custGeom>
              <a:avLst/>
              <a:gdLst/>
              <a:ahLst/>
              <a:cxnLst/>
              <a:rect l="l" t="t" r="r" b="b"/>
              <a:pathLst>
                <a:path w="1842" h="253" extrusionOk="0">
                  <a:moveTo>
                    <a:pt x="963" y="1"/>
                  </a:moveTo>
                  <a:cubicBezTo>
                    <a:pt x="635" y="1"/>
                    <a:pt x="312" y="48"/>
                    <a:pt x="0" y="148"/>
                  </a:cubicBezTo>
                  <a:cubicBezTo>
                    <a:pt x="294" y="216"/>
                    <a:pt x="584" y="253"/>
                    <a:pt x="871" y="253"/>
                  </a:cubicBezTo>
                  <a:cubicBezTo>
                    <a:pt x="1197" y="253"/>
                    <a:pt x="1519" y="206"/>
                    <a:pt x="1842" y="106"/>
                  </a:cubicBezTo>
                  <a:cubicBezTo>
                    <a:pt x="1547" y="37"/>
                    <a:pt x="1253" y="1"/>
                    <a:pt x="9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6" name="Google Shape;1136;p72"/>
            <p:cNvSpPr/>
            <p:nvPr/>
          </p:nvSpPr>
          <p:spPr>
            <a:xfrm>
              <a:off x="4842300" y="2976000"/>
              <a:ext cx="52350" cy="6725"/>
            </a:xfrm>
            <a:custGeom>
              <a:avLst/>
              <a:gdLst/>
              <a:ahLst/>
              <a:cxnLst/>
              <a:rect l="l" t="t" r="r" b="b"/>
              <a:pathLst>
                <a:path w="2094" h="269" extrusionOk="0">
                  <a:moveTo>
                    <a:pt x="1137" y="1"/>
                  </a:moveTo>
                  <a:cubicBezTo>
                    <a:pt x="762" y="1"/>
                    <a:pt x="387" y="55"/>
                    <a:pt x="1" y="146"/>
                  </a:cubicBezTo>
                  <a:cubicBezTo>
                    <a:pt x="336" y="227"/>
                    <a:pt x="671" y="269"/>
                    <a:pt x="1008" y="269"/>
                  </a:cubicBezTo>
                  <a:cubicBezTo>
                    <a:pt x="1366" y="269"/>
                    <a:pt x="1727" y="222"/>
                    <a:pt x="2093" y="125"/>
                  </a:cubicBezTo>
                  <a:cubicBezTo>
                    <a:pt x="1768" y="39"/>
                    <a:pt x="1452" y="1"/>
                    <a:pt x="1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7" name="Google Shape;1137;p72"/>
            <p:cNvSpPr/>
            <p:nvPr/>
          </p:nvSpPr>
          <p:spPr>
            <a:xfrm>
              <a:off x="4871075" y="2995700"/>
              <a:ext cx="32975" cy="6525"/>
            </a:xfrm>
            <a:custGeom>
              <a:avLst/>
              <a:gdLst/>
              <a:ahLst/>
              <a:cxnLst/>
              <a:rect l="l" t="t" r="r" b="b"/>
              <a:pathLst>
                <a:path w="1319" h="261" extrusionOk="0">
                  <a:moveTo>
                    <a:pt x="639" y="1"/>
                  </a:moveTo>
                  <a:cubicBezTo>
                    <a:pt x="431" y="1"/>
                    <a:pt x="218" y="43"/>
                    <a:pt x="1" y="132"/>
                  </a:cubicBezTo>
                  <a:cubicBezTo>
                    <a:pt x="217" y="218"/>
                    <a:pt x="444" y="260"/>
                    <a:pt x="674" y="260"/>
                  </a:cubicBezTo>
                  <a:cubicBezTo>
                    <a:pt x="889" y="260"/>
                    <a:pt x="1106" y="224"/>
                    <a:pt x="1319" y="153"/>
                  </a:cubicBezTo>
                  <a:cubicBezTo>
                    <a:pt x="1098" y="53"/>
                    <a:pt x="871" y="1"/>
                    <a:pt x="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8" name="Google Shape;1138;p72"/>
            <p:cNvSpPr/>
            <p:nvPr/>
          </p:nvSpPr>
          <p:spPr>
            <a:xfrm>
              <a:off x="4797850" y="2894900"/>
              <a:ext cx="36100" cy="154825"/>
            </a:xfrm>
            <a:custGeom>
              <a:avLst/>
              <a:gdLst/>
              <a:ahLst/>
              <a:cxnLst/>
              <a:rect l="l" t="t" r="r" b="b"/>
              <a:pathLst>
                <a:path w="1444" h="6193" extrusionOk="0">
                  <a:moveTo>
                    <a:pt x="1339" y="0"/>
                  </a:moveTo>
                  <a:lnTo>
                    <a:pt x="1339" y="0"/>
                  </a:lnTo>
                  <a:cubicBezTo>
                    <a:pt x="398" y="126"/>
                    <a:pt x="314" y="2427"/>
                    <a:pt x="272" y="3243"/>
                  </a:cubicBezTo>
                  <a:cubicBezTo>
                    <a:pt x="272" y="4059"/>
                    <a:pt x="0" y="5901"/>
                    <a:pt x="1005" y="6173"/>
                  </a:cubicBezTo>
                  <a:cubicBezTo>
                    <a:pt x="1051" y="6186"/>
                    <a:pt x="1102" y="6193"/>
                    <a:pt x="1152" y="6193"/>
                  </a:cubicBezTo>
                  <a:cubicBezTo>
                    <a:pt x="1262" y="6193"/>
                    <a:pt x="1372" y="6160"/>
                    <a:pt x="1444" y="6089"/>
                  </a:cubicBezTo>
                  <a:lnTo>
                    <a:pt x="1444" y="6089"/>
                  </a:lnTo>
                  <a:cubicBezTo>
                    <a:pt x="1399" y="6102"/>
                    <a:pt x="1354" y="6108"/>
                    <a:pt x="1311" y="6108"/>
                  </a:cubicBezTo>
                  <a:cubicBezTo>
                    <a:pt x="1077" y="6108"/>
                    <a:pt x="884" y="5931"/>
                    <a:pt x="795" y="5754"/>
                  </a:cubicBezTo>
                  <a:cubicBezTo>
                    <a:pt x="691" y="5545"/>
                    <a:pt x="691" y="5273"/>
                    <a:pt x="691" y="5001"/>
                  </a:cubicBezTo>
                  <a:lnTo>
                    <a:pt x="774" y="3264"/>
                  </a:lnTo>
                  <a:cubicBezTo>
                    <a:pt x="795" y="2699"/>
                    <a:pt x="837" y="2113"/>
                    <a:pt x="879" y="1548"/>
                  </a:cubicBezTo>
                  <a:cubicBezTo>
                    <a:pt x="942" y="983"/>
                    <a:pt x="816" y="335"/>
                    <a:pt x="13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9" name="Google Shape;1139;p72"/>
            <p:cNvSpPr/>
            <p:nvPr/>
          </p:nvSpPr>
          <p:spPr>
            <a:xfrm>
              <a:off x="4294100" y="2875000"/>
              <a:ext cx="16250" cy="152775"/>
            </a:xfrm>
            <a:custGeom>
              <a:avLst/>
              <a:gdLst/>
              <a:ahLst/>
              <a:cxnLst/>
              <a:rect l="l" t="t" r="r" b="b"/>
              <a:pathLst>
                <a:path w="650" h="6111" extrusionOk="0">
                  <a:moveTo>
                    <a:pt x="649" y="1"/>
                  </a:moveTo>
                  <a:cubicBezTo>
                    <a:pt x="43" y="1947"/>
                    <a:pt x="1" y="4123"/>
                    <a:pt x="524" y="6111"/>
                  </a:cubicBezTo>
                  <a:cubicBezTo>
                    <a:pt x="357" y="4060"/>
                    <a:pt x="377" y="2051"/>
                    <a:pt x="6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0" name="Google Shape;1140;p72"/>
            <p:cNvSpPr/>
            <p:nvPr/>
          </p:nvSpPr>
          <p:spPr>
            <a:xfrm>
              <a:off x="4319225" y="2876050"/>
              <a:ext cx="14150" cy="155925"/>
            </a:xfrm>
            <a:custGeom>
              <a:avLst/>
              <a:gdLst/>
              <a:ahLst/>
              <a:cxnLst/>
              <a:rect l="l" t="t" r="r" b="b"/>
              <a:pathLst>
                <a:path w="566" h="6237" extrusionOk="0">
                  <a:moveTo>
                    <a:pt x="565" y="1"/>
                  </a:moveTo>
                  <a:lnTo>
                    <a:pt x="565" y="1"/>
                  </a:lnTo>
                  <a:cubicBezTo>
                    <a:pt x="42" y="2030"/>
                    <a:pt x="0" y="4206"/>
                    <a:pt x="419" y="6236"/>
                  </a:cubicBezTo>
                  <a:cubicBezTo>
                    <a:pt x="356" y="4144"/>
                    <a:pt x="398" y="2093"/>
                    <a:pt x="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1" name="Google Shape;1141;p72"/>
            <p:cNvSpPr/>
            <p:nvPr/>
          </p:nvSpPr>
          <p:spPr>
            <a:xfrm>
              <a:off x="4343800" y="2876050"/>
              <a:ext cx="14150" cy="155925"/>
            </a:xfrm>
            <a:custGeom>
              <a:avLst/>
              <a:gdLst/>
              <a:ahLst/>
              <a:cxnLst/>
              <a:rect l="l" t="t" r="r" b="b"/>
              <a:pathLst>
                <a:path w="566" h="6237" extrusionOk="0">
                  <a:moveTo>
                    <a:pt x="565" y="1"/>
                  </a:moveTo>
                  <a:lnTo>
                    <a:pt x="565" y="1"/>
                  </a:lnTo>
                  <a:cubicBezTo>
                    <a:pt x="42" y="2030"/>
                    <a:pt x="1" y="4206"/>
                    <a:pt x="440" y="6236"/>
                  </a:cubicBezTo>
                  <a:cubicBezTo>
                    <a:pt x="356" y="4144"/>
                    <a:pt x="398" y="2093"/>
                    <a:pt x="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2" name="Google Shape;1142;p72"/>
            <p:cNvSpPr/>
            <p:nvPr/>
          </p:nvSpPr>
          <p:spPr>
            <a:xfrm>
              <a:off x="4370475" y="2957650"/>
              <a:ext cx="11525" cy="73800"/>
            </a:xfrm>
            <a:custGeom>
              <a:avLst/>
              <a:gdLst/>
              <a:ahLst/>
              <a:cxnLst/>
              <a:rect l="l" t="t" r="r" b="b"/>
              <a:pathLst>
                <a:path w="461" h="2952" extrusionOk="0">
                  <a:moveTo>
                    <a:pt x="294" y="1"/>
                  </a:moveTo>
                  <a:lnTo>
                    <a:pt x="294" y="1"/>
                  </a:lnTo>
                  <a:cubicBezTo>
                    <a:pt x="105" y="984"/>
                    <a:pt x="1" y="2010"/>
                    <a:pt x="315" y="2951"/>
                  </a:cubicBezTo>
                  <a:cubicBezTo>
                    <a:pt x="356" y="1968"/>
                    <a:pt x="461" y="984"/>
                    <a:pt x="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3" name="Google Shape;1143;p72"/>
            <p:cNvSpPr/>
            <p:nvPr/>
          </p:nvSpPr>
          <p:spPr>
            <a:xfrm>
              <a:off x="4397150" y="2959750"/>
              <a:ext cx="9450" cy="69600"/>
            </a:xfrm>
            <a:custGeom>
              <a:avLst/>
              <a:gdLst/>
              <a:ahLst/>
              <a:cxnLst/>
              <a:rect l="l" t="t" r="r" b="b"/>
              <a:pathLst>
                <a:path w="378" h="2784" extrusionOk="0">
                  <a:moveTo>
                    <a:pt x="210" y="1"/>
                  </a:moveTo>
                  <a:cubicBezTo>
                    <a:pt x="1" y="691"/>
                    <a:pt x="1" y="1402"/>
                    <a:pt x="105" y="2114"/>
                  </a:cubicBezTo>
                  <a:cubicBezTo>
                    <a:pt x="126" y="2344"/>
                    <a:pt x="189" y="2616"/>
                    <a:pt x="377" y="2783"/>
                  </a:cubicBezTo>
                  <a:cubicBezTo>
                    <a:pt x="273" y="2574"/>
                    <a:pt x="294" y="2344"/>
                    <a:pt x="294" y="2114"/>
                  </a:cubicBezTo>
                  <a:cubicBezTo>
                    <a:pt x="294" y="1402"/>
                    <a:pt x="315" y="69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4" name="Google Shape;1144;p72"/>
            <p:cNvSpPr/>
            <p:nvPr/>
          </p:nvSpPr>
          <p:spPr>
            <a:xfrm>
              <a:off x="4422800" y="2962375"/>
              <a:ext cx="7850" cy="72200"/>
            </a:xfrm>
            <a:custGeom>
              <a:avLst/>
              <a:gdLst/>
              <a:ahLst/>
              <a:cxnLst/>
              <a:rect l="l" t="t" r="r" b="b"/>
              <a:pathLst>
                <a:path w="314" h="2888" extrusionOk="0">
                  <a:moveTo>
                    <a:pt x="146" y="0"/>
                  </a:moveTo>
                  <a:cubicBezTo>
                    <a:pt x="0" y="691"/>
                    <a:pt x="0" y="1423"/>
                    <a:pt x="42" y="2218"/>
                  </a:cubicBezTo>
                  <a:cubicBezTo>
                    <a:pt x="84" y="2448"/>
                    <a:pt x="105" y="2741"/>
                    <a:pt x="314" y="2888"/>
                  </a:cubicBezTo>
                  <a:cubicBezTo>
                    <a:pt x="209" y="2657"/>
                    <a:pt x="230" y="2427"/>
                    <a:pt x="251" y="2197"/>
                  </a:cubicBezTo>
                  <a:cubicBezTo>
                    <a:pt x="314" y="1465"/>
                    <a:pt x="314" y="733"/>
                    <a:pt x="1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5" name="Google Shape;1145;p72"/>
            <p:cNvSpPr/>
            <p:nvPr/>
          </p:nvSpPr>
          <p:spPr>
            <a:xfrm>
              <a:off x="4785300" y="2895925"/>
              <a:ext cx="17275" cy="104650"/>
            </a:xfrm>
            <a:custGeom>
              <a:avLst/>
              <a:gdLst/>
              <a:ahLst/>
              <a:cxnLst/>
              <a:rect l="l" t="t" r="r" b="b"/>
              <a:pathLst>
                <a:path w="691" h="4186" extrusionOk="0">
                  <a:moveTo>
                    <a:pt x="691" y="1"/>
                  </a:moveTo>
                  <a:cubicBezTo>
                    <a:pt x="167" y="1319"/>
                    <a:pt x="0" y="2784"/>
                    <a:pt x="293" y="4186"/>
                  </a:cubicBezTo>
                  <a:cubicBezTo>
                    <a:pt x="398" y="2784"/>
                    <a:pt x="523" y="1424"/>
                    <a:pt x="6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6" name="Google Shape;1146;p72"/>
            <p:cNvSpPr/>
            <p:nvPr/>
          </p:nvSpPr>
          <p:spPr>
            <a:xfrm>
              <a:off x="4638300" y="2950325"/>
              <a:ext cx="9450" cy="94725"/>
            </a:xfrm>
            <a:custGeom>
              <a:avLst/>
              <a:gdLst/>
              <a:ahLst/>
              <a:cxnLst/>
              <a:rect l="l" t="t" r="r" b="b"/>
              <a:pathLst>
                <a:path w="378" h="3789" extrusionOk="0">
                  <a:moveTo>
                    <a:pt x="377" y="1"/>
                  </a:moveTo>
                  <a:lnTo>
                    <a:pt x="377" y="1"/>
                  </a:lnTo>
                  <a:cubicBezTo>
                    <a:pt x="84" y="922"/>
                    <a:pt x="1" y="1884"/>
                    <a:pt x="42" y="2847"/>
                  </a:cubicBezTo>
                  <a:cubicBezTo>
                    <a:pt x="63" y="3160"/>
                    <a:pt x="63" y="3516"/>
                    <a:pt x="210" y="3788"/>
                  </a:cubicBezTo>
                  <a:cubicBezTo>
                    <a:pt x="168" y="3537"/>
                    <a:pt x="252" y="3139"/>
                    <a:pt x="252" y="2847"/>
                  </a:cubicBezTo>
                  <a:cubicBezTo>
                    <a:pt x="293" y="1947"/>
                    <a:pt x="377" y="943"/>
                    <a:pt x="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7" name="Google Shape;1147;p72"/>
            <p:cNvSpPr/>
            <p:nvPr/>
          </p:nvSpPr>
          <p:spPr>
            <a:xfrm>
              <a:off x="4661325" y="2955575"/>
              <a:ext cx="9425" cy="83200"/>
            </a:xfrm>
            <a:custGeom>
              <a:avLst/>
              <a:gdLst/>
              <a:ahLst/>
              <a:cxnLst/>
              <a:rect l="l" t="t" r="r" b="b"/>
              <a:pathLst>
                <a:path w="377" h="3328" extrusionOk="0">
                  <a:moveTo>
                    <a:pt x="377" y="0"/>
                  </a:moveTo>
                  <a:lnTo>
                    <a:pt x="377" y="0"/>
                  </a:lnTo>
                  <a:cubicBezTo>
                    <a:pt x="21" y="1046"/>
                    <a:pt x="0" y="2218"/>
                    <a:pt x="293" y="3327"/>
                  </a:cubicBezTo>
                  <a:cubicBezTo>
                    <a:pt x="335" y="2197"/>
                    <a:pt x="377" y="1130"/>
                    <a:pt x="3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8" name="Google Shape;1148;p72"/>
            <p:cNvSpPr/>
            <p:nvPr/>
          </p:nvSpPr>
          <p:spPr>
            <a:xfrm>
              <a:off x="4684850" y="2953475"/>
              <a:ext cx="12575" cy="85300"/>
            </a:xfrm>
            <a:custGeom>
              <a:avLst/>
              <a:gdLst/>
              <a:ahLst/>
              <a:cxnLst/>
              <a:rect l="l" t="t" r="r" b="b"/>
              <a:pathLst>
                <a:path w="503" h="3412" extrusionOk="0">
                  <a:moveTo>
                    <a:pt x="503" y="0"/>
                  </a:moveTo>
                  <a:lnTo>
                    <a:pt x="503" y="0"/>
                  </a:lnTo>
                  <a:cubicBezTo>
                    <a:pt x="64" y="1047"/>
                    <a:pt x="1" y="2302"/>
                    <a:pt x="336" y="3411"/>
                  </a:cubicBezTo>
                  <a:cubicBezTo>
                    <a:pt x="356" y="2260"/>
                    <a:pt x="419" y="1151"/>
                    <a:pt x="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9" name="Google Shape;1149;p72"/>
            <p:cNvSpPr/>
            <p:nvPr/>
          </p:nvSpPr>
          <p:spPr>
            <a:xfrm>
              <a:off x="4736125" y="2950850"/>
              <a:ext cx="11525" cy="94200"/>
            </a:xfrm>
            <a:custGeom>
              <a:avLst/>
              <a:gdLst/>
              <a:ahLst/>
              <a:cxnLst/>
              <a:rect l="l" t="t" r="r" b="b"/>
              <a:pathLst>
                <a:path w="461" h="3768" extrusionOk="0">
                  <a:moveTo>
                    <a:pt x="377" y="1"/>
                  </a:moveTo>
                  <a:lnTo>
                    <a:pt x="377" y="1"/>
                  </a:lnTo>
                  <a:cubicBezTo>
                    <a:pt x="105" y="1235"/>
                    <a:pt x="0" y="2574"/>
                    <a:pt x="419" y="3767"/>
                  </a:cubicBezTo>
                  <a:cubicBezTo>
                    <a:pt x="356" y="2491"/>
                    <a:pt x="461" y="1277"/>
                    <a:pt x="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0" name="Google Shape;1150;p72"/>
            <p:cNvSpPr/>
            <p:nvPr/>
          </p:nvSpPr>
          <p:spPr>
            <a:xfrm>
              <a:off x="4762275" y="2896975"/>
              <a:ext cx="13625" cy="152325"/>
            </a:xfrm>
            <a:custGeom>
              <a:avLst/>
              <a:gdLst/>
              <a:ahLst/>
              <a:cxnLst/>
              <a:rect l="l" t="t" r="r" b="b"/>
              <a:pathLst>
                <a:path w="545" h="6093" extrusionOk="0">
                  <a:moveTo>
                    <a:pt x="544" y="1"/>
                  </a:moveTo>
                  <a:lnTo>
                    <a:pt x="544" y="1"/>
                  </a:lnTo>
                  <a:cubicBezTo>
                    <a:pt x="105" y="1737"/>
                    <a:pt x="0" y="3600"/>
                    <a:pt x="147" y="5378"/>
                  </a:cubicBezTo>
                  <a:lnTo>
                    <a:pt x="210" y="5776"/>
                  </a:lnTo>
                  <a:cubicBezTo>
                    <a:pt x="231" y="5880"/>
                    <a:pt x="231" y="6006"/>
                    <a:pt x="314" y="6069"/>
                  </a:cubicBezTo>
                  <a:cubicBezTo>
                    <a:pt x="326" y="6081"/>
                    <a:pt x="345" y="6093"/>
                    <a:pt x="359" y="6093"/>
                  </a:cubicBezTo>
                  <a:cubicBezTo>
                    <a:pt x="370" y="6093"/>
                    <a:pt x="377" y="6086"/>
                    <a:pt x="377" y="6069"/>
                  </a:cubicBezTo>
                  <a:lnTo>
                    <a:pt x="377" y="6069"/>
                  </a:lnTo>
                  <a:cubicBezTo>
                    <a:pt x="372" y="6082"/>
                    <a:pt x="365" y="6088"/>
                    <a:pt x="356" y="6088"/>
                  </a:cubicBezTo>
                  <a:cubicBezTo>
                    <a:pt x="323" y="6088"/>
                    <a:pt x="272" y="6017"/>
                    <a:pt x="272" y="5985"/>
                  </a:cubicBezTo>
                  <a:cubicBezTo>
                    <a:pt x="314" y="3997"/>
                    <a:pt x="398" y="1988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85744" y="489436"/>
            <a:ext cx="10099096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u="sng" dirty="0"/>
              <a:t>Список литературы:</a:t>
            </a:r>
          </a:p>
          <a:p>
            <a:r>
              <a:rPr lang="ru-RU" sz="2000" i="1" dirty="0" err="1" smtClean="0"/>
              <a:t>Басукинский</a:t>
            </a:r>
            <a:r>
              <a:rPr lang="ru-RU" sz="2000" i="1" dirty="0" smtClean="0"/>
              <a:t> А. Книги Бориса Воробьёва// Калининская правда.-1978.- 21 декабря.</a:t>
            </a:r>
          </a:p>
          <a:p>
            <a:r>
              <a:rPr lang="ru-RU" sz="2000" i="1" dirty="0" smtClean="0"/>
              <a:t>Борисов А. Путешествие длинною в жизнь: Борису Тимофеевичу Воробьёву исполнилось 70 лет!// Заря.- 2002.-27 сентября</a:t>
            </a:r>
          </a:p>
          <a:p>
            <a:r>
              <a:rPr lang="ru-RU" sz="2000" i="1" dirty="0" smtClean="0"/>
              <a:t>Чудин Е. В ожидании справедливого возмездия//Тверская жизнь.- 2002.- 15 октября.</a:t>
            </a:r>
          </a:p>
          <a:p>
            <a:r>
              <a:rPr lang="ru-RU" sz="2000" i="1" dirty="0" smtClean="0"/>
              <a:t>Барановская Н. Б.Т. Воробьёв: «Свою главную книгу я еще не написал»// Заря.- 2004,-23 апреля.- С.3: фот.</a:t>
            </a:r>
          </a:p>
          <a:p>
            <a:r>
              <a:rPr lang="ru-RU" sz="2000" i="1" dirty="0" smtClean="0"/>
              <a:t>Алексеева С., Карабанова Т. Тверской писатель Борис Воробьёв, в прошлом охотник, выступил против «охоты на волков»// Комсомольская правда.-2004.- 10 ноября.</a:t>
            </a:r>
          </a:p>
          <a:p>
            <a:r>
              <a:rPr lang="ru-RU" sz="2000" i="1" dirty="0" err="1" smtClean="0"/>
              <a:t>Шимин</a:t>
            </a:r>
            <a:r>
              <a:rPr lang="ru-RU" sz="2000" i="1" dirty="0" smtClean="0"/>
              <a:t> Е. Борис Воробьёв: и волки любить умеют// Вече Твери.-2005.-12 августа.</a:t>
            </a:r>
          </a:p>
          <a:p>
            <a:r>
              <a:rPr lang="ru-RU" sz="2000" i="1" dirty="0" smtClean="0"/>
              <a:t>Ручников П., Классики и современники // Тверская Жизнь. - 2012. - 1 ноября. - С. 11 : фот.</a:t>
            </a:r>
          </a:p>
          <a:p>
            <a:r>
              <a:rPr lang="ru-RU" sz="2000" i="1" dirty="0" smtClean="0"/>
              <a:t>Поздравляем! // Заря (Конаково). - 2012. - 28 сентября (№ 38). - С. 1 : фот.</a:t>
            </a:r>
          </a:p>
          <a:p>
            <a:r>
              <a:rPr lang="ru-RU" sz="2000" i="1" dirty="0" smtClean="0"/>
              <a:t>Мы ждем новых книг // Тверская Жизнь. - 2012. - 27 сентября. - С. 5 : фот.</a:t>
            </a:r>
          </a:p>
          <a:p>
            <a:r>
              <a:rPr lang="ru-RU" sz="2000" i="1" dirty="0" smtClean="0"/>
              <a:t>Барановская Н., Очарование таланта // Заря (Конаково). - 2012. - 19 октября (№ 41). - С. 16 : фот.</a:t>
            </a:r>
          </a:p>
          <a:p>
            <a:r>
              <a:rPr lang="ru-RU" sz="2000" i="1" dirty="0" smtClean="0"/>
              <a:t>Барановская Н., В гостях у писателя // Заря (Конаково). - 2012. - 28 декабря (№ 50). - С. 19 : фот.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78819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7" name="Google Shape;997;p72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0" name="Google Shape;1000;p72"/>
          <p:cNvPicPr preferRelativeResize="0"/>
          <p:nvPr/>
        </p:nvPicPr>
        <p:blipFill>
          <a:blip r:embed="rId4">
            <a:alphaModFix/>
          </a:blip>
          <a:srcRect l="33903" t="2293" b="2866"/>
          <a:stretch>
            <a:fillRect/>
          </a:stretch>
        </p:blipFill>
        <p:spPr>
          <a:xfrm rot="-5400000">
            <a:off x="4459154" y="1555315"/>
            <a:ext cx="843533" cy="9761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1" name="Google Shape;1001;p72"/>
          <p:cNvPicPr preferRelativeResize="0"/>
          <p:nvPr/>
        </p:nvPicPr>
        <p:blipFill rotWithShape="1">
          <a:blip r:embed="rId5">
            <a:alphaModFix/>
          </a:blip>
          <a:srcRect l="51224" t="32441"/>
          <a:stretch/>
        </p:blipFill>
        <p:spPr>
          <a:xfrm>
            <a:off x="8358617" y="3816631"/>
            <a:ext cx="3833383" cy="30413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1" name="Google Shape;1091;p72"/>
          <p:cNvGrpSpPr/>
          <p:nvPr/>
        </p:nvGrpSpPr>
        <p:grpSpPr>
          <a:xfrm>
            <a:off x="10275308" y="5332027"/>
            <a:ext cx="1583905" cy="1277023"/>
            <a:chOff x="4187925" y="2667350"/>
            <a:chExt cx="877100" cy="623550"/>
          </a:xfrm>
        </p:grpSpPr>
        <p:sp>
          <p:nvSpPr>
            <p:cNvPr id="1092" name="Google Shape;1092;p72"/>
            <p:cNvSpPr/>
            <p:nvPr/>
          </p:nvSpPr>
          <p:spPr>
            <a:xfrm>
              <a:off x="4187925" y="3018850"/>
              <a:ext cx="877100" cy="272050"/>
            </a:xfrm>
            <a:custGeom>
              <a:avLst/>
              <a:gdLst/>
              <a:ahLst/>
              <a:cxnLst/>
              <a:rect l="l" t="t" r="r" b="b"/>
              <a:pathLst>
                <a:path w="35084" h="10882" extrusionOk="0">
                  <a:moveTo>
                    <a:pt x="26322" y="1507"/>
                  </a:moveTo>
                  <a:lnTo>
                    <a:pt x="26322" y="1507"/>
                  </a:lnTo>
                  <a:cubicBezTo>
                    <a:pt x="26321" y="1507"/>
                    <a:pt x="26322" y="1507"/>
                    <a:pt x="26322" y="1507"/>
                  </a:cubicBezTo>
                  <a:lnTo>
                    <a:pt x="26322" y="1507"/>
                  </a:lnTo>
                  <a:close/>
                  <a:moveTo>
                    <a:pt x="1863" y="1"/>
                  </a:moveTo>
                  <a:lnTo>
                    <a:pt x="1779" y="106"/>
                  </a:lnTo>
                  <a:cubicBezTo>
                    <a:pt x="0" y="2365"/>
                    <a:pt x="189" y="5525"/>
                    <a:pt x="1779" y="7847"/>
                  </a:cubicBezTo>
                  <a:lnTo>
                    <a:pt x="1842" y="7931"/>
                  </a:lnTo>
                  <a:lnTo>
                    <a:pt x="1946" y="7952"/>
                  </a:lnTo>
                  <a:lnTo>
                    <a:pt x="14312" y="9458"/>
                  </a:lnTo>
                  <a:cubicBezTo>
                    <a:pt x="18434" y="9940"/>
                    <a:pt x="22577" y="10421"/>
                    <a:pt x="26699" y="10881"/>
                  </a:cubicBezTo>
                  <a:cubicBezTo>
                    <a:pt x="26741" y="10881"/>
                    <a:pt x="30612" y="10191"/>
                    <a:pt x="30632" y="10191"/>
                  </a:cubicBezTo>
                  <a:lnTo>
                    <a:pt x="34524" y="9479"/>
                  </a:lnTo>
                  <a:lnTo>
                    <a:pt x="34503" y="9479"/>
                  </a:lnTo>
                  <a:cubicBezTo>
                    <a:pt x="34629" y="9479"/>
                    <a:pt x="34734" y="9375"/>
                    <a:pt x="34796" y="9270"/>
                  </a:cubicBezTo>
                  <a:cubicBezTo>
                    <a:pt x="35084" y="8470"/>
                    <a:pt x="34526" y="7951"/>
                    <a:pt x="33754" y="7951"/>
                  </a:cubicBezTo>
                  <a:cubicBezTo>
                    <a:pt x="33739" y="7951"/>
                    <a:pt x="33724" y="7952"/>
                    <a:pt x="33708" y="7952"/>
                  </a:cubicBezTo>
                  <a:cubicBezTo>
                    <a:pt x="32955" y="7952"/>
                    <a:pt x="32265" y="8224"/>
                    <a:pt x="31574" y="8349"/>
                  </a:cubicBezTo>
                  <a:cubicBezTo>
                    <a:pt x="30172" y="8663"/>
                    <a:pt x="28749" y="8873"/>
                    <a:pt x="27306" y="8956"/>
                  </a:cubicBezTo>
                  <a:cubicBezTo>
                    <a:pt x="28749" y="8893"/>
                    <a:pt x="30172" y="8747"/>
                    <a:pt x="31553" y="8475"/>
                  </a:cubicBezTo>
                  <a:cubicBezTo>
                    <a:pt x="32244" y="8349"/>
                    <a:pt x="32955" y="8119"/>
                    <a:pt x="33666" y="8119"/>
                  </a:cubicBezTo>
                  <a:cubicBezTo>
                    <a:pt x="34190" y="8119"/>
                    <a:pt x="34713" y="8370"/>
                    <a:pt x="34608" y="8956"/>
                  </a:cubicBezTo>
                  <a:cubicBezTo>
                    <a:pt x="34608" y="9095"/>
                    <a:pt x="34533" y="9272"/>
                    <a:pt x="34436" y="9272"/>
                  </a:cubicBezTo>
                  <a:cubicBezTo>
                    <a:pt x="34430" y="9272"/>
                    <a:pt x="34425" y="9271"/>
                    <a:pt x="34420" y="9270"/>
                  </a:cubicBezTo>
                  <a:lnTo>
                    <a:pt x="30528" y="9898"/>
                  </a:lnTo>
                  <a:cubicBezTo>
                    <a:pt x="30568" y="9898"/>
                    <a:pt x="26783" y="10513"/>
                    <a:pt x="26671" y="10546"/>
                  </a:cubicBezTo>
                  <a:lnTo>
                    <a:pt x="26671" y="10546"/>
                  </a:lnTo>
                  <a:cubicBezTo>
                    <a:pt x="19488" y="9630"/>
                    <a:pt x="9367" y="8362"/>
                    <a:pt x="2054" y="7484"/>
                  </a:cubicBezTo>
                  <a:lnTo>
                    <a:pt x="2054" y="7484"/>
                  </a:lnTo>
                  <a:cubicBezTo>
                    <a:pt x="710" y="5376"/>
                    <a:pt x="531" y="2563"/>
                    <a:pt x="2031" y="508"/>
                  </a:cubicBezTo>
                  <a:lnTo>
                    <a:pt x="2031" y="508"/>
                  </a:lnTo>
                  <a:lnTo>
                    <a:pt x="18183" y="1194"/>
                  </a:lnTo>
                  <a:lnTo>
                    <a:pt x="26322" y="1507"/>
                  </a:lnTo>
                  <a:lnTo>
                    <a:pt x="26322" y="1507"/>
                  </a:lnTo>
                  <a:cubicBezTo>
                    <a:pt x="26376" y="1506"/>
                    <a:pt x="34246" y="1448"/>
                    <a:pt x="34402" y="1425"/>
                  </a:cubicBezTo>
                  <a:lnTo>
                    <a:pt x="34402" y="1425"/>
                  </a:lnTo>
                  <a:cubicBezTo>
                    <a:pt x="34649" y="1553"/>
                    <a:pt x="34544" y="2031"/>
                    <a:pt x="34315" y="2156"/>
                  </a:cubicBezTo>
                  <a:cubicBezTo>
                    <a:pt x="34064" y="2344"/>
                    <a:pt x="33687" y="2344"/>
                    <a:pt x="33332" y="2344"/>
                  </a:cubicBezTo>
                  <a:cubicBezTo>
                    <a:pt x="32599" y="2344"/>
                    <a:pt x="31888" y="2365"/>
                    <a:pt x="31156" y="2386"/>
                  </a:cubicBezTo>
                  <a:cubicBezTo>
                    <a:pt x="29712" y="2449"/>
                    <a:pt x="28268" y="2554"/>
                    <a:pt x="26845" y="2658"/>
                  </a:cubicBezTo>
                  <a:cubicBezTo>
                    <a:pt x="28310" y="2595"/>
                    <a:pt x="29733" y="2512"/>
                    <a:pt x="31177" y="2491"/>
                  </a:cubicBezTo>
                  <a:lnTo>
                    <a:pt x="33353" y="2491"/>
                  </a:lnTo>
                  <a:cubicBezTo>
                    <a:pt x="33419" y="2494"/>
                    <a:pt x="33491" y="2496"/>
                    <a:pt x="33566" y="2496"/>
                  </a:cubicBezTo>
                  <a:cubicBezTo>
                    <a:pt x="34077" y="2496"/>
                    <a:pt x="34723" y="2403"/>
                    <a:pt x="34796" y="1800"/>
                  </a:cubicBezTo>
                  <a:cubicBezTo>
                    <a:pt x="34838" y="1591"/>
                    <a:pt x="34734" y="1277"/>
                    <a:pt x="34503" y="1235"/>
                  </a:cubicBezTo>
                  <a:cubicBezTo>
                    <a:pt x="34038" y="1241"/>
                    <a:pt x="33559" y="1243"/>
                    <a:pt x="33068" y="1243"/>
                  </a:cubicBezTo>
                  <a:cubicBezTo>
                    <a:pt x="23948" y="1243"/>
                    <a:pt x="10744" y="358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3" name="Google Shape;1093;p72"/>
            <p:cNvSpPr/>
            <p:nvPr/>
          </p:nvSpPr>
          <p:spPr>
            <a:xfrm>
              <a:off x="5006025" y="3090525"/>
              <a:ext cx="18875" cy="129225"/>
            </a:xfrm>
            <a:custGeom>
              <a:avLst/>
              <a:gdLst/>
              <a:ahLst/>
              <a:cxnLst/>
              <a:rect l="l" t="t" r="r" b="b"/>
              <a:pathLst>
                <a:path w="755" h="5169" extrusionOk="0">
                  <a:moveTo>
                    <a:pt x="503" y="0"/>
                  </a:moveTo>
                  <a:lnTo>
                    <a:pt x="503" y="0"/>
                  </a:lnTo>
                  <a:cubicBezTo>
                    <a:pt x="22" y="754"/>
                    <a:pt x="22" y="1716"/>
                    <a:pt x="1" y="2637"/>
                  </a:cubicBezTo>
                  <a:cubicBezTo>
                    <a:pt x="1" y="3495"/>
                    <a:pt x="126" y="4499"/>
                    <a:pt x="754" y="5169"/>
                  </a:cubicBezTo>
                  <a:cubicBezTo>
                    <a:pt x="336" y="4353"/>
                    <a:pt x="252" y="3495"/>
                    <a:pt x="252" y="2616"/>
                  </a:cubicBezTo>
                  <a:cubicBezTo>
                    <a:pt x="252" y="1716"/>
                    <a:pt x="210" y="837"/>
                    <a:pt x="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4" name="Google Shape;1094;p72"/>
            <p:cNvSpPr/>
            <p:nvPr/>
          </p:nvSpPr>
          <p:spPr>
            <a:xfrm>
              <a:off x="4820850" y="3077450"/>
              <a:ext cx="49200" cy="202600"/>
            </a:xfrm>
            <a:custGeom>
              <a:avLst/>
              <a:gdLst/>
              <a:ahLst/>
              <a:cxnLst/>
              <a:rect l="l" t="t" r="r" b="b"/>
              <a:pathLst>
                <a:path w="1968" h="8104" extrusionOk="0">
                  <a:moveTo>
                    <a:pt x="1110" y="0"/>
                  </a:moveTo>
                  <a:lnTo>
                    <a:pt x="1110" y="0"/>
                  </a:lnTo>
                  <a:cubicBezTo>
                    <a:pt x="524" y="523"/>
                    <a:pt x="315" y="1360"/>
                    <a:pt x="231" y="2051"/>
                  </a:cubicBezTo>
                  <a:cubicBezTo>
                    <a:pt x="106" y="2783"/>
                    <a:pt x="1" y="3536"/>
                    <a:pt x="106" y="4352"/>
                  </a:cubicBezTo>
                  <a:cubicBezTo>
                    <a:pt x="147" y="5106"/>
                    <a:pt x="629" y="5922"/>
                    <a:pt x="1047" y="6508"/>
                  </a:cubicBezTo>
                  <a:cubicBezTo>
                    <a:pt x="1403" y="7031"/>
                    <a:pt x="1549" y="7889"/>
                    <a:pt x="733" y="8077"/>
                  </a:cubicBezTo>
                  <a:cubicBezTo>
                    <a:pt x="791" y="8095"/>
                    <a:pt x="850" y="8104"/>
                    <a:pt x="908" y="8104"/>
                  </a:cubicBezTo>
                  <a:cubicBezTo>
                    <a:pt x="1252" y="8104"/>
                    <a:pt x="1588" y="7810"/>
                    <a:pt x="1696" y="7470"/>
                  </a:cubicBezTo>
                  <a:cubicBezTo>
                    <a:pt x="1968" y="6675"/>
                    <a:pt x="1361" y="5901"/>
                    <a:pt x="1110" y="5252"/>
                  </a:cubicBezTo>
                  <a:cubicBezTo>
                    <a:pt x="712" y="4248"/>
                    <a:pt x="817" y="3202"/>
                    <a:pt x="817" y="2135"/>
                  </a:cubicBezTo>
                  <a:cubicBezTo>
                    <a:pt x="817" y="1402"/>
                    <a:pt x="817" y="691"/>
                    <a:pt x="1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5" name="Google Shape;1095;p72"/>
            <p:cNvSpPr/>
            <p:nvPr/>
          </p:nvSpPr>
          <p:spPr>
            <a:xfrm>
              <a:off x="4878400" y="3197750"/>
              <a:ext cx="140725" cy="10875"/>
            </a:xfrm>
            <a:custGeom>
              <a:avLst/>
              <a:gdLst/>
              <a:ahLst/>
              <a:cxnLst/>
              <a:rect l="l" t="t" r="r" b="b"/>
              <a:pathLst>
                <a:path w="5629" h="435" extrusionOk="0">
                  <a:moveTo>
                    <a:pt x="5629" y="1"/>
                  </a:moveTo>
                  <a:cubicBezTo>
                    <a:pt x="3746" y="64"/>
                    <a:pt x="1884" y="168"/>
                    <a:pt x="0" y="336"/>
                  </a:cubicBezTo>
                  <a:cubicBezTo>
                    <a:pt x="601" y="402"/>
                    <a:pt x="1208" y="435"/>
                    <a:pt x="1814" y="435"/>
                  </a:cubicBezTo>
                  <a:cubicBezTo>
                    <a:pt x="3110" y="435"/>
                    <a:pt x="4403" y="286"/>
                    <a:pt x="5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6" name="Google Shape;1096;p72"/>
            <p:cNvSpPr/>
            <p:nvPr/>
          </p:nvSpPr>
          <p:spPr>
            <a:xfrm>
              <a:off x="4868450" y="3161675"/>
              <a:ext cx="140750" cy="10975"/>
            </a:xfrm>
            <a:custGeom>
              <a:avLst/>
              <a:gdLst/>
              <a:ahLst/>
              <a:cxnLst/>
              <a:rect l="l" t="t" r="r" b="b"/>
              <a:pathLst>
                <a:path w="5630" h="439" extrusionOk="0">
                  <a:moveTo>
                    <a:pt x="5629" y="0"/>
                  </a:moveTo>
                  <a:lnTo>
                    <a:pt x="5629" y="0"/>
                  </a:lnTo>
                  <a:cubicBezTo>
                    <a:pt x="3746" y="84"/>
                    <a:pt x="1884" y="167"/>
                    <a:pt x="1" y="335"/>
                  </a:cubicBezTo>
                  <a:cubicBezTo>
                    <a:pt x="622" y="404"/>
                    <a:pt x="1247" y="439"/>
                    <a:pt x="1872" y="439"/>
                  </a:cubicBezTo>
                  <a:cubicBezTo>
                    <a:pt x="3142" y="439"/>
                    <a:pt x="4409" y="295"/>
                    <a:pt x="5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7" name="Google Shape;1097;p72"/>
            <p:cNvSpPr/>
            <p:nvPr/>
          </p:nvSpPr>
          <p:spPr>
            <a:xfrm>
              <a:off x="4868450" y="3128700"/>
              <a:ext cx="140750" cy="11750"/>
            </a:xfrm>
            <a:custGeom>
              <a:avLst/>
              <a:gdLst/>
              <a:ahLst/>
              <a:cxnLst/>
              <a:rect l="l" t="t" r="r" b="b"/>
              <a:pathLst>
                <a:path w="5630" h="470" extrusionOk="0">
                  <a:moveTo>
                    <a:pt x="5629" y="1"/>
                  </a:moveTo>
                  <a:lnTo>
                    <a:pt x="5629" y="1"/>
                  </a:lnTo>
                  <a:cubicBezTo>
                    <a:pt x="3746" y="85"/>
                    <a:pt x="1884" y="189"/>
                    <a:pt x="1" y="357"/>
                  </a:cubicBezTo>
                  <a:cubicBezTo>
                    <a:pt x="616" y="432"/>
                    <a:pt x="1236" y="469"/>
                    <a:pt x="1855" y="469"/>
                  </a:cubicBezTo>
                  <a:cubicBezTo>
                    <a:pt x="3131" y="469"/>
                    <a:pt x="4404" y="311"/>
                    <a:pt x="5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8" name="Google Shape;1098;p72"/>
            <p:cNvSpPr/>
            <p:nvPr/>
          </p:nvSpPr>
          <p:spPr>
            <a:xfrm>
              <a:off x="4844925" y="3100425"/>
              <a:ext cx="75350" cy="7250"/>
            </a:xfrm>
            <a:custGeom>
              <a:avLst/>
              <a:gdLst/>
              <a:ahLst/>
              <a:cxnLst/>
              <a:rect l="l" t="t" r="r" b="b"/>
              <a:pathLst>
                <a:path w="3014" h="290" extrusionOk="0">
                  <a:moveTo>
                    <a:pt x="1790" y="1"/>
                  </a:moveTo>
                  <a:cubicBezTo>
                    <a:pt x="1192" y="1"/>
                    <a:pt x="600" y="49"/>
                    <a:pt x="0" y="148"/>
                  </a:cubicBezTo>
                  <a:cubicBezTo>
                    <a:pt x="448" y="242"/>
                    <a:pt x="899" y="289"/>
                    <a:pt x="1350" y="289"/>
                  </a:cubicBezTo>
                  <a:cubicBezTo>
                    <a:pt x="1910" y="289"/>
                    <a:pt x="2468" y="216"/>
                    <a:pt x="3013" y="65"/>
                  </a:cubicBezTo>
                  <a:cubicBezTo>
                    <a:pt x="2600" y="23"/>
                    <a:pt x="2194" y="1"/>
                    <a:pt x="17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9" name="Google Shape;1099;p72"/>
            <p:cNvSpPr/>
            <p:nvPr/>
          </p:nvSpPr>
          <p:spPr>
            <a:xfrm>
              <a:off x="4791050" y="3052850"/>
              <a:ext cx="28800" cy="227575"/>
            </a:xfrm>
            <a:custGeom>
              <a:avLst/>
              <a:gdLst/>
              <a:ahLst/>
              <a:cxnLst/>
              <a:rect l="l" t="t" r="r" b="b"/>
              <a:pathLst>
                <a:path w="1152" h="9103" extrusionOk="0">
                  <a:moveTo>
                    <a:pt x="1109" y="1"/>
                  </a:moveTo>
                  <a:cubicBezTo>
                    <a:pt x="0" y="2554"/>
                    <a:pt x="21" y="5441"/>
                    <a:pt x="565" y="8098"/>
                  </a:cubicBezTo>
                  <a:cubicBezTo>
                    <a:pt x="670" y="8475"/>
                    <a:pt x="816" y="8873"/>
                    <a:pt x="1151" y="9103"/>
                  </a:cubicBezTo>
                  <a:cubicBezTo>
                    <a:pt x="879" y="8831"/>
                    <a:pt x="753" y="8433"/>
                    <a:pt x="691" y="8057"/>
                  </a:cubicBezTo>
                  <a:cubicBezTo>
                    <a:pt x="335" y="5399"/>
                    <a:pt x="293" y="2616"/>
                    <a:pt x="1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0" name="Google Shape;1100;p72"/>
            <p:cNvSpPr/>
            <p:nvPr/>
          </p:nvSpPr>
          <p:spPr>
            <a:xfrm>
              <a:off x="4762275" y="3052850"/>
              <a:ext cx="29325" cy="227575"/>
            </a:xfrm>
            <a:custGeom>
              <a:avLst/>
              <a:gdLst/>
              <a:ahLst/>
              <a:cxnLst/>
              <a:rect l="l" t="t" r="r" b="b"/>
              <a:pathLst>
                <a:path w="1173" h="9103" extrusionOk="0">
                  <a:moveTo>
                    <a:pt x="1151" y="1"/>
                  </a:moveTo>
                  <a:lnTo>
                    <a:pt x="1151" y="1"/>
                  </a:lnTo>
                  <a:cubicBezTo>
                    <a:pt x="0" y="2554"/>
                    <a:pt x="42" y="5441"/>
                    <a:pt x="586" y="8098"/>
                  </a:cubicBezTo>
                  <a:cubicBezTo>
                    <a:pt x="691" y="8475"/>
                    <a:pt x="858" y="8873"/>
                    <a:pt x="1172" y="9103"/>
                  </a:cubicBezTo>
                  <a:cubicBezTo>
                    <a:pt x="900" y="8831"/>
                    <a:pt x="775" y="8433"/>
                    <a:pt x="733" y="8057"/>
                  </a:cubicBezTo>
                  <a:cubicBezTo>
                    <a:pt x="356" y="5399"/>
                    <a:pt x="335" y="2616"/>
                    <a:pt x="1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1" name="Google Shape;1101;p72"/>
            <p:cNvSpPr/>
            <p:nvPr/>
          </p:nvSpPr>
          <p:spPr>
            <a:xfrm>
              <a:off x="4741875" y="3052350"/>
              <a:ext cx="28800" cy="227550"/>
            </a:xfrm>
            <a:custGeom>
              <a:avLst/>
              <a:gdLst/>
              <a:ahLst/>
              <a:cxnLst/>
              <a:rect l="l" t="t" r="r" b="b"/>
              <a:pathLst>
                <a:path w="1152" h="9102" extrusionOk="0">
                  <a:moveTo>
                    <a:pt x="1130" y="0"/>
                  </a:moveTo>
                  <a:lnTo>
                    <a:pt x="1130" y="0"/>
                  </a:lnTo>
                  <a:cubicBezTo>
                    <a:pt x="0" y="2511"/>
                    <a:pt x="21" y="5419"/>
                    <a:pt x="565" y="8077"/>
                  </a:cubicBezTo>
                  <a:cubicBezTo>
                    <a:pt x="670" y="8474"/>
                    <a:pt x="837" y="8872"/>
                    <a:pt x="1151" y="9102"/>
                  </a:cubicBezTo>
                  <a:cubicBezTo>
                    <a:pt x="879" y="8809"/>
                    <a:pt x="754" y="8432"/>
                    <a:pt x="691" y="8056"/>
                  </a:cubicBezTo>
                  <a:cubicBezTo>
                    <a:pt x="335" y="5398"/>
                    <a:pt x="314" y="2616"/>
                    <a:pt x="11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2" name="Google Shape;1102;p72"/>
            <p:cNvSpPr/>
            <p:nvPr/>
          </p:nvSpPr>
          <p:spPr>
            <a:xfrm>
              <a:off x="4724600" y="3052350"/>
              <a:ext cx="29850" cy="227550"/>
            </a:xfrm>
            <a:custGeom>
              <a:avLst/>
              <a:gdLst/>
              <a:ahLst/>
              <a:cxnLst/>
              <a:rect l="l" t="t" r="r" b="b"/>
              <a:pathLst>
                <a:path w="1194" h="9102" extrusionOk="0">
                  <a:moveTo>
                    <a:pt x="1152" y="0"/>
                  </a:moveTo>
                  <a:lnTo>
                    <a:pt x="1152" y="0"/>
                  </a:lnTo>
                  <a:cubicBezTo>
                    <a:pt x="1" y="2511"/>
                    <a:pt x="64" y="5419"/>
                    <a:pt x="608" y="8077"/>
                  </a:cubicBezTo>
                  <a:cubicBezTo>
                    <a:pt x="712" y="8474"/>
                    <a:pt x="859" y="8872"/>
                    <a:pt x="1194" y="9102"/>
                  </a:cubicBezTo>
                  <a:cubicBezTo>
                    <a:pt x="922" y="8809"/>
                    <a:pt x="796" y="8432"/>
                    <a:pt x="733" y="8056"/>
                  </a:cubicBezTo>
                  <a:cubicBezTo>
                    <a:pt x="378" y="5398"/>
                    <a:pt x="336" y="2616"/>
                    <a:pt x="1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3" name="Google Shape;1103;p72"/>
            <p:cNvSpPr/>
            <p:nvPr/>
          </p:nvSpPr>
          <p:spPr>
            <a:xfrm>
              <a:off x="4543100" y="3038225"/>
              <a:ext cx="28275" cy="217100"/>
            </a:xfrm>
            <a:custGeom>
              <a:avLst/>
              <a:gdLst/>
              <a:ahLst/>
              <a:cxnLst/>
              <a:rect l="l" t="t" r="r" b="b"/>
              <a:pathLst>
                <a:path w="1131" h="8684" extrusionOk="0">
                  <a:moveTo>
                    <a:pt x="1068" y="0"/>
                  </a:moveTo>
                  <a:cubicBezTo>
                    <a:pt x="0" y="2406"/>
                    <a:pt x="21" y="5168"/>
                    <a:pt x="565" y="7700"/>
                  </a:cubicBezTo>
                  <a:cubicBezTo>
                    <a:pt x="649" y="8077"/>
                    <a:pt x="796" y="8432"/>
                    <a:pt x="1130" y="8683"/>
                  </a:cubicBezTo>
                  <a:cubicBezTo>
                    <a:pt x="858" y="8411"/>
                    <a:pt x="733" y="8035"/>
                    <a:pt x="670" y="7679"/>
                  </a:cubicBezTo>
                  <a:cubicBezTo>
                    <a:pt x="335" y="5126"/>
                    <a:pt x="314" y="2469"/>
                    <a:pt x="1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4" name="Google Shape;1104;p72"/>
            <p:cNvSpPr/>
            <p:nvPr/>
          </p:nvSpPr>
          <p:spPr>
            <a:xfrm>
              <a:off x="4510150" y="3041350"/>
              <a:ext cx="27750" cy="210300"/>
            </a:xfrm>
            <a:custGeom>
              <a:avLst/>
              <a:gdLst/>
              <a:ahLst/>
              <a:cxnLst/>
              <a:rect l="l" t="t" r="r" b="b"/>
              <a:pathLst>
                <a:path w="1110" h="8412" extrusionOk="0">
                  <a:moveTo>
                    <a:pt x="1046" y="1"/>
                  </a:moveTo>
                  <a:cubicBezTo>
                    <a:pt x="0" y="2323"/>
                    <a:pt x="42" y="5022"/>
                    <a:pt x="565" y="7470"/>
                  </a:cubicBezTo>
                  <a:cubicBezTo>
                    <a:pt x="670" y="7847"/>
                    <a:pt x="816" y="8203"/>
                    <a:pt x="1109" y="8412"/>
                  </a:cubicBezTo>
                  <a:cubicBezTo>
                    <a:pt x="607" y="7868"/>
                    <a:pt x="628" y="7052"/>
                    <a:pt x="565" y="6382"/>
                  </a:cubicBezTo>
                  <a:cubicBezTo>
                    <a:pt x="356" y="4227"/>
                    <a:pt x="398" y="2072"/>
                    <a:pt x="10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5" name="Google Shape;1105;p72"/>
            <p:cNvSpPr/>
            <p:nvPr/>
          </p:nvSpPr>
          <p:spPr>
            <a:xfrm>
              <a:off x="4325500" y="3031425"/>
              <a:ext cx="25125" cy="192500"/>
            </a:xfrm>
            <a:custGeom>
              <a:avLst/>
              <a:gdLst/>
              <a:ahLst/>
              <a:cxnLst/>
              <a:rect l="l" t="t" r="r" b="b"/>
              <a:pathLst>
                <a:path w="1005" h="7700" extrusionOk="0">
                  <a:moveTo>
                    <a:pt x="1005" y="0"/>
                  </a:moveTo>
                  <a:cubicBezTo>
                    <a:pt x="272" y="2302"/>
                    <a:pt x="0" y="4896"/>
                    <a:pt x="774" y="7240"/>
                  </a:cubicBezTo>
                  <a:cubicBezTo>
                    <a:pt x="837" y="7386"/>
                    <a:pt x="900" y="7533"/>
                    <a:pt x="963" y="7700"/>
                  </a:cubicBezTo>
                  <a:cubicBezTo>
                    <a:pt x="942" y="7533"/>
                    <a:pt x="900" y="7386"/>
                    <a:pt x="858" y="7219"/>
                  </a:cubicBezTo>
                  <a:cubicBezTo>
                    <a:pt x="335" y="4833"/>
                    <a:pt x="628" y="2385"/>
                    <a:pt x="10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6" name="Google Shape;1106;p72"/>
            <p:cNvSpPr/>
            <p:nvPr/>
          </p:nvSpPr>
          <p:spPr>
            <a:xfrm>
              <a:off x="4305100" y="3032975"/>
              <a:ext cx="25650" cy="192000"/>
            </a:xfrm>
            <a:custGeom>
              <a:avLst/>
              <a:gdLst/>
              <a:ahLst/>
              <a:cxnLst/>
              <a:rect l="l" t="t" r="r" b="b"/>
              <a:pathLst>
                <a:path w="1026" h="7680" extrusionOk="0">
                  <a:moveTo>
                    <a:pt x="1025" y="1"/>
                  </a:moveTo>
                  <a:lnTo>
                    <a:pt x="1025" y="1"/>
                  </a:lnTo>
                  <a:cubicBezTo>
                    <a:pt x="293" y="2323"/>
                    <a:pt x="0" y="4918"/>
                    <a:pt x="774" y="7240"/>
                  </a:cubicBezTo>
                  <a:cubicBezTo>
                    <a:pt x="837" y="7366"/>
                    <a:pt x="900" y="7533"/>
                    <a:pt x="963" y="7680"/>
                  </a:cubicBezTo>
                  <a:cubicBezTo>
                    <a:pt x="942" y="7533"/>
                    <a:pt x="900" y="7366"/>
                    <a:pt x="858" y="7220"/>
                  </a:cubicBezTo>
                  <a:cubicBezTo>
                    <a:pt x="335" y="4834"/>
                    <a:pt x="628" y="2365"/>
                    <a:pt x="10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7" name="Google Shape;1107;p72"/>
            <p:cNvSpPr/>
            <p:nvPr/>
          </p:nvSpPr>
          <p:spPr>
            <a:xfrm>
              <a:off x="4242850" y="3027750"/>
              <a:ext cx="30875" cy="190950"/>
            </a:xfrm>
            <a:custGeom>
              <a:avLst/>
              <a:gdLst/>
              <a:ahLst/>
              <a:cxnLst/>
              <a:rect l="l" t="t" r="r" b="b"/>
              <a:pathLst>
                <a:path w="1235" h="7638" extrusionOk="0">
                  <a:moveTo>
                    <a:pt x="1235" y="1"/>
                  </a:moveTo>
                  <a:lnTo>
                    <a:pt x="1235" y="1"/>
                  </a:lnTo>
                  <a:cubicBezTo>
                    <a:pt x="293" y="2219"/>
                    <a:pt x="0" y="4834"/>
                    <a:pt x="712" y="7177"/>
                  </a:cubicBezTo>
                  <a:cubicBezTo>
                    <a:pt x="754" y="7324"/>
                    <a:pt x="837" y="7470"/>
                    <a:pt x="900" y="7638"/>
                  </a:cubicBezTo>
                  <a:cubicBezTo>
                    <a:pt x="858" y="7470"/>
                    <a:pt x="816" y="7324"/>
                    <a:pt x="795" y="7157"/>
                  </a:cubicBezTo>
                  <a:cubicBezTo>
                    <a:pt x="335" y="4771"/>
                    <a:pt x="628" y="2323"/>
                    <a:pt x="12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8" name="Google Shape;1108;p72"/>
            <p:cNvSpPr/>
            <p:nvPr/>
          </p:nvSpPr>
          <p:spPr>
            <a:xfrm>
              <a:off x="4231325" y="3026700"/>
              <a:ext cx="27225" cy="95225"/>
            </a:xfrm>
            <a:custGeom>
              <a:avLst/>
              <a:gdLst/>
              <a:ahLst/>
              <a:cxnLst/>
              <a:rect l="l" t="t" r="r" b="b"/>
              <a:pathLst>
                <a:path w="1089" h="3809" extrusionOk="0">
                  <a:moveTo>
                    <a:pt x="1089" y="1"/>
                  </a:moveTo>
                  <a:cubicBezTo>
                    <a:pt x="273" y="1047"/>
                    <a:pt x="1" y="2491"/>
                    <a:pt x="252" y="3809"/>
                  </a:cubicBezTo>
                  <a:cubicBezTo>
                    <a:pt x="336" y="2491"/>
                    <a:pt x="587" y="1214"/>
                    <a:pt x="10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9" name="Google Shape;1109;p72"/>
            <p:cNvSpPr/>
            <p:nvPr/>
          </p:nvSpPr>
          <p:spPr>
            <a:xfrm>
              <a:off x="4405525" y="2667350"/>
              <a:ext cx="654550" cy="209775"/>
            </a:xfrm>
            <a:custGeom>
              <a:avLst/>
              <a:gdLst/>
              <a:ahLst/>
              <a:cxnLst/>
              <a:rect l="l" t="t" r="r" b="b"/>
              <a:pathLst>
                <a:path w="26182" h="8391" extrusionOk="0">
                  <a:moveTo>
                    <a:pt x="17263" y="0"/>
                  </a:moveTo>
                  <a:cubicBezTo>
                    <a:pt x="15254" y="0"/>
                    <a:pt x="13266" y="21"/>
                    <a:pt x="11257" y="21"/>
                  </a:cubicBezTo>
                  <a:cubicBezTo>
                    <a:pt x="9249" y="42"/>
                    <a:pt x="7261" y="21"/>
                    <a:pt x="5231" y="84"/>
                  </a:cubicBezTo>
                  <a:cubicBezTo>
                    <a:pt x="3850" y="147"/>
                    <a:pt x="2407" y="105"/>
                    <a:pt x="1109" y="607"/>
                  </a:cubicBezTo>
                  <a:cubicBezTo>
                    <a:pt x="1" y="921"/>
                    <a:pt x="398" y="7219"/>
                    <a:pt x="419" y="8391"/>
                  </a:cubicBezTo>
                  <a:cubicBezTo>
                    <a:pt x="524" y="6466"/>
                    <a:pt x="461" y="4373"/>
                    <a:pt x="691" y="2344"/>
                  </a:cubicBezTo>
                  <a:cubicBezTo>
                    <a:pt x="733" y="1883"/>
                    <a:pt x="796" y="1360"/>
                    <a:pt x="1005" y="942"/>
                  </a:cubicBezTo>
                  <a:cubicBezTo>
                    <a:pt x="1047" y="858"/>
                    <a:pt x="1130" y="816"/>
                    <a:pt x="1235" y="754"/>
                  </a:cubicBezTo>
                  <a:cubicBezTo>
                    <a:pt x="2511" y="314"/>
                    <a:pt x="3934" y="335"/>
                    <a:pt x="5273" y="210"/>
                  </a:cubicBezTo>
                  <a:cubicBezTo>
                    <a:pt x="6836" y="127"/>
                    <a:pt x="8412" y="71"/>
                    <a:pt x="9981" y="71"/>
                  </a:cubicBezTo>
                  <a:cubicBezTo>
                    <a:pt x="10407" y="71"/>
                    <a:pt x="10833" y="75"/>
                    <a:pt x="11257" y="84"/>
                  </a:cubicBezTo>
                  <a:cubicBezTo>
                    <a:pt x="13245" y="84"/>
                    <a:pt x="15338" y="126"/>
                    <a:pt x="17242" y="189"/>
                  </a:cubicBezTo>
                  <a:cubicBezTo>
                    <a:pt x="20045" y="708"/>
                    <a:pt x="22807" y="1433"/>
                    <a:pt x="25507" y="2323"/>
                  </a:cubicBezTo>
                  <a:lnTo>
                    <a:pt x="25507" y="2323"/>
                  </a:lnTo>
                  <a:cubicBezTo>
                    <a:pt x="25716" y="2532"/>
                    <a:pt x="25925" y="2825"/>
                    <a:pt x="25695" y="3076"/>
                  </a:cubicBezTo>
                  <a:cubicBezTo>
                    <a:pt x="25609" y="3185"/>
                    <a:pt x="25507" y="3221"/>
                    <a:pt x="25396" y="3221"/>
                  </a:cubicBezTo>
                  <a:cubicBezTo>
                    <a:pt x="25207" y="3221"/>
                    <a:pt x="24993" y="3116"/>
                    <a:pt x="24795" y="3076"/>
                  </a:cubicBezTo>
                  <a:cubicBezTo>
                    <a:pt x="23749" y="2804"/>
                    <a:pt x="21656" y="2239"/>
                    <a:pt x="20610" y="1988"/>
                  </a:cubicBezTo>
                  <a:cubicBezTo>
                    <a:pt x="19941" y="1821"/>
                    <a:pt x="19229" y="1632"/>
                    <a:pt x="18518" y="1507"/>
                  </a:cubicBezTo>
                  <a:lnTo>
                    <a:pt x="18518" y="1549"/>
                  </a:lnTo>
                  <a:cubicBezTo>
                    <a:pt x="19208" y="1716"/>
                    <a:pt x="19920" y="1904"/>
                    <a:pt x="20589" y="2114"/>
                  </a:cubicBezTo>
                  <a:cubicBezTo>
                    <a:pt x="21908" y="2490"/>
                    <a:pt x="24000" y="3076"/>
                    <a:pt x="25276" y="3453"/>
                  </a:cubicBezTo>
                  <a:cubicBezTo>
                    <a:pt x="25318" y="3463"/>
                    <a:pt x="25359" y="3467"/>
                    <a:pt x="25401" y="3467"/>
                  </a:cubicBezTo>
                  <a:cubicBezTo>
                    <a:pt x="25800" y="3467"/>
                    <a:pt x="26181" y="3035"/>
                    <a:pt x="26030" y="2637"/>
                  </a:cubicBezTo>
                  <a:cubicBezTo>
                    <a:pt x="25946" y="2427"/>
                    <a:pt x="25820" y="2302"/>
                    <a:pt x="25674" y="2134"/>
                  </a:cubicBezTo>
                  <a:lnTo>
                    <a:pt x="25632" y="2134"/>
                  </a:lnTo>
                  <a:cubicBezTo>
                    <a:pt x="22912" y="1193"/>
                    <a:pt x="20129" y="461"/>
                    <a:pt x="17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0" name="Google Shape;1110;p72"/>
            <p:cNvSpPr/>
            <p:nvPr/>
          </p:nvSpPr>
          <p:spPr>
            <a:xfrm>
              <a:off x="4867425" y="2875000"/>
              <a:ext cx="181000" cy="44500"/>
            </a:xfrm>
            <a:custGeom>
              <a:avLst/>
              <a:gdLst/>
              <a:ahLst/>
              <a:cxnLst/>
              <a:rect l="l" t="t" r="r" b="b"/>
              <a:pathLst>
                <a:path w="7240" h="1780" extrusionOk="0">
                  <a:moveTo>
                    <a:pt x="0" y="1"/>
                  </a:moveTo>
                  <a:cubicBezTo>
                    <a:pt x="544" y="398"/>
                    <a:pt x="1276" y="398"/>
                    <a:pt x="1967" y="461"/>
                  </a:cubicBezTo>
                  <a:cubicBezTo>
                    <a:pt x="3327" y="587"/>
                    <a:pt x="4645" y="691"/>
                    <a:pt x="6005" y="733"/>
                  </a:cubicBezTo>
                  <a:cubicBezTo>
                    <a:pt x="6486" y="775"/>
                    <a:pt x="7093" y="817"/>
                    <a:pt x="7156" y="1361"/>
                  </a:cubicBezTo>
                  <a:cubicBezTo>
                    <a:pt x="7177" y="1528"/>
                    <a:pt x="7135" y="1717"/>
                    <a:pt x="6989" y="1779"/>
                  </a:cubicBezTo>
                  <a:cubicBezTo>
                    <a:pt x="7156" y="1738"/>
                    <a:pt x="7240" y="1549"/>
                    <a:pt x="7240" y="1361"/>
                  </a:cubicBezTo>
                  <a:cubicBezTo>
                    <a:pt x="7240" y="775"/>
                    <a:pt x="6507" y="587"/>
                    <a:pt x="6047" y="566"/>
                  </a:cubicBezTo>
                  <a:cubicBezTo>
                    <a:pt x="4666" y="419"/>
                    <a:pt x="3348" y="315"/>
                    <a:pt x="1988" y="273"/>
                  </a:cubicBezTo>
                  <a:cubicBezTo>
                    <a:pt x="1297" y="252"/>
                    <a:pt x="628" y="294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1" name="Google Shape;1111;p72"/>
            <p:cNvSpPr/>
            <p:nvPr/>
          </p:nvSpPr>
          <p:spPr>
            <a:xfrm>
              <a:off x="5019625" y="2749475"/>
              <a:ext cx="16250" cy="145950"/>
            </a:xfrm>
            <a:custGeom>
              <a:avLst/>
              <a:gdLst/>
              <a:ahLst/>
              <a:cxnLst/>
              <a:rect l="l" t="t" r="r" b="b"/>
              <a:pathLst>
                <a:path w="650" h="5838" extrusionOk="0">
                  <a:moveTo>
                    <a:pt x="649" y="0"/>
                  </a:moveTo>
                  <a:cubicBezTo>
                    <a:pt x="1" y="1862"/>
                    <a:pt x="1" y="3955"/>
                    <a:pt x="649" y="5838"/>
                  </a:cubicBezTo>
                  <a:cubicBezTo>
                    <a:pt x="377" y="3871"/>
                    <a:pt x="377" y="1967"/>
                    <a:pt x="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2" name="Google Shape;1112;p72"/>
            <p:cNvSpPr/>
            <p:nvPr/>
          </p:nvSpPr>
          <p:spPr>
            <a:xfrm>
              <a:off x="4826100" y="2706475"/>
              <a:ext cx="38725" cy="167225"/>
            </a:xfrm>
            <a:custGeom>
              <a:avLst/>
              <a:gdLst/>
              <a:ahLst/>
              <a:cxnLst/>
              <a:rect l="l" t="t" r="r" b="b"/>
              <a:pathLst>
                <a:path w="1549" h="6689" extrusionOk="0">
                  <a:moveTo>
                    <a:pt x="1475" y="0"/>
                  </a:moveTo>
                  <a:cubicBezTo>
                    <a:pt x="828" y="0"/>
                    <a:pt x="707" y="1068"/>
                    <a:pt x="586" y="1532"/>
                  </a:cubicBezTo>
                  <a:cubicBezTo>
                    <a:pt x="335" y="2536"/>
                    <a:pt x="0" y="6093"/>
                    <a:pt x="1046" y="6595"/>
                  </a:cubicBezTo>
                  <a:cubicBezTo>
                    <a:pt x="1144" y="6656"/>
                    <a:pt x="1241" y="6689"/>
                    <a:pt x="1339" y="6689"/>
                  </a:cubicBezTo>
                  <a:cubicBezTo>
                    <a:pt x="1409" y="6689"/>
                    <a:pt x="1479" y="6672"/>
                    <a:pt x="1548" y="6637"/>
                  </a:cubicBezTo>
                  <a:cubicBezTo>
                    <a:pt x="858" y="6449"/>
                    <a:pt x="1025" y="5779"/>
                    <a:pt x="1046" y="5235"/>
                  </a:cubicBezTo>
                  <a:cubicBezTo>
                    <a:pt x="1088" y="4629"/>
                    <a:pt x="1130" y="4022"/>
                    <a:pt x="1151" y="3436"/>
                  </a:cubicBezTo>
                  <a:cubicBezTo>
                    <a:pt x="1172" y="2829"/>
                    <a:pt x="1172" y="2222"/>
                    <a:pt x="1214" y="1616"/>
                  </a:cubicBezTo>
                  <a:lnTo>
                    <a:pt x="1214" y="716"/>
                  </a:lnTo>
                  <a:cubicBezTo>
                    <a:pt x="1214" y="423"/>
                    <a:pt x="1235" y="109"/>
                    <a:pt x="1548" y="5"/>
                  </a:cubicBezTo>
                  <a:cubicBezTo>
                    <a:pt x="1523" y="2"/>
                    <a:pt x="1499" y="0"/>
                    <a:pt x="14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3" name="Google Shape;1113;p72"/>
            <p:cNvSpPr/>
            <p:nvPr/>
          </p:nvSpPr>
          <p:spPr>
            <a:xfrm>
              <a:off x="4809875" y="2669950"/>
              <a:ext cx="28800" cy="220250"/>
            </a:xfrm>
            <a:custGeom>
              <a:avLst/>
              <a:gdLst/>
              <a:ahLst/>
              <a:cxnLst/>
              <a:rect l="l" t="t" r="r" b="b"/>
              <a:pathLst>
                <a:path w="1152" h="8810" extrusionOk="0">
                  <a:moveTo>
                    <a:pt x="1151" y="1"/>
                  </a:moveTo>
                  <a:cubicBezTo>
                    <a:pt x="712" y="22"/>
                    <a:pt x="565" y="566"/>
                    <a:pt x="524" y="901"/>
                  </a:cubicBezTo>
                  <a:cubicBezTo>
                    <a:pt x="252" y="2051"/>
                    <a:pt x="126" y="3202"/>
                    <a:pt x="42" y="4353"/>
                  </a:cubicBezTo>
                  <a:cubicBezTo>
                    <a:pt x="0" y="5504"/>
                    <a:pt x="0" y="6696"/>
                    <a:pt x="126" y="7847"/>
                  </a:cubicBezTo>
                  <a:cubicBezTo>
                    <a:pt x="147" y="8203"/>
                    <a:pt x="314" y="8747"/>
                    <a:pt x="733" y="8810"/>
                  </a:cubicBezTo>
                  <a:cubicBezTo>
                    <a:pt x="356" y="8621"/>
                    <a:pt x="356" y="8182"/>
                    <a:pt x="356" y="7847"/>
                  </a:cubicBezTo>
                  <a:cubicBezTo>
                    <a:pt x="440" y="6194"/>
                    <a:pt x="565" y="3767"/>
                    <a:pt x="670" y="2114"/>
                  </a:cubicBezTo>
                  <a:lnTo>
                    <a:pt x="754" y="963"/>
                  </a:lnTo>
                  <a:cubicBezTo>
                    <a:pt x="754" y="608"/>
                    <a:pt x="754" y="147"/>
                    <a:pt x="1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4" name="Google Shape;1114;p72"/>
            <p:cNvSpPr/>
            <p:nvPr/>
          </p:nvSpPr>
          <p:spPr>
            <a:xfrm>
              <a:off x="4854850" y="2725025"/>
              <a:ext cx="39800" cy="8775"/>
            </a:xfrm>
            <a:custGeom>
              <a:avLst/>
              <a:gdLst/>
              <a:ahLst/>
              <a:cxnLst/>
              <a:rect l="l" t="t" r="r" b="b"/>
              <a:pathLst>
                <a:path w="1592" h="351" extrusionOk="0">
                  <a:moveTo>
                    <a:pt x="527" y="0"/>
                  </a:moveTo>
                  <a:cubicBezTo>
                    <a:pt x="350" y="0"/>
                    <a:pt x="172" y="26"/>
                    <a:pt x="1" y="79"/>
                  </a:cubicBezTo>
                  <a:cubicBezTo>
                    <a:pt x="524" y="288"/>
                    <a:pt x="1026" y="351"/>
                    <a:pt x="1591" y="351"/>
                  </a:cubicBezTo>
                  <a:cubicBezTo>
                    <a:pt x="1290" y="121"/>
                    <a:pt x="911" y="0"/>
                    <a:pt x="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5" name="Google Shape;1115;p72"/>
            <p:cNvSpPr/>
            <p:nvPr/>
          </p:nvSpPr>
          <p:spPr>
            <a:xfrm>
              <a:off x="4855375" y="2753925"/>
              <a:ext cx="36650" cy="8250"/>
            </a:xfrm>
            <a:custGeom>
              <a:avLst/>
              <a:gdLst/>
              <a:ahLst/>
              <a:cxnLst/>
              <a:rect l="l" t="t" r="r" b="b"/>
              <a:pathLst>
                <a:path w="1466" h="330" extrusionOk="0">
                  <a:moveTo>
                    <a:pt x="518" y="1"/>
                  </a:moveTo>
                  <a:cubicBezTo>
                    <a:pt x="345" y="1"/>
                    <a:pt x="170" y="31"/>
                    <a:pt x="1" y="94"/>
                  </a:cubicBezTo>
                  <a:cubicBezTo>
                    <a:pt x="429" y="272"/>
                    <a:pt x="811" y="329"/>
                    <a:pt x="1238" y="329"/>
                  </a:cubicBezTo>
                  <a:cubicBezTo>
                    <a:pt x="1312" y="329"/>
                    <a:pt x="1388" y="328"/>
                    <a:pt x="1466" y="324"/>
                  </a:cubicBezTo>
                  <a:cubicBezTo>
                    <a:pt x="1188" y="117"/>
                    <a:pt x="856" y="1"/>
                    <a:pt x="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6" name="Google Shape;1116;p72"/>
            <p:cNvSpPr/>
            <p:nvPr/>
          </p:nvSpPr>
          <p:spPr>
            <a:xfrm>
              <a:off x="4851725" y="2781000"/>
              <a:ext cx="37150" cy="7650"/>
            </a:xfrm>
            <a:custGeom>
              <a:avLst/>
              <a:gdLst/>
              <a:ahLst/>
              <a:cxnLst/>
              <a:rect l="l" t="t" r="r" b="b"/>
              <a:pathLst>
                <a:path w="1486" h="306" extrusionOk="0">
                  <a:moveTo>
                    <a:pt x="527" y="0"/>
                  </a:moveTo>
                  <a:cubicBezTo>
                    <a:pt x="347" y="0"/>
                    <a:pt x="167" y="21"/>
                    <a:pt x="0" y="57"/>
                  </a:cubicBezTo>
                  <a:cubicBezTo>
                    <a:pt x="321" y="233"/>
                    <a:pt x="663" y="306"/>
                    <a:pt x="1017" y="306"/>
                  </a:cubicBezTo>
                  <a:cubicBezTo>
                    <a:pt x="1171" y="306"/>
                    <a:pt x="1328" y="292"/>
                    <a:pt x="1486" y="267"/>
                  </a:cubicBezTo>
                  <a:cubicBezTo>
                    <a:pt x="1213" y="75"/>
                    <a:pt x="868" y="0"/>
                    <a:pt x="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7" name="Google Shape;1117;p72"/>
            <p:cNvSpPr/>
            <p:nvPr/>
          </p:nvSpPr>
          <p:spPr>
            <a:xfrm>
              <a:off x="4850675" y="2807150"/>
              <a:ext cx="24600" cy="6525"/>
            </a:xfrm>
            <a:custGeom>
              <a:avLst/>
              <a:gdLst/>
              <a:ahLst/>
              <a:cxnLst/>
              <a:rect l="l" t="t" r="r" b="b"/>
              <a:pathLst>
                <a:path w="984" h="261" extrusionOk="0">
                  <a:moveTo>
                    <a:pt x="421" y="1"/>
                  </a:moveTo>
                  <a:cubicBezTo>
                    <a:pt x="285" y="1"/>
                    <a:pt x="145" y="28"/>
                    <a:pt x="1" y="79"/>
                  </a:cubicBezTo>
                  <a:cubicBezTo>
                    <a:pt x="175" y="203"/>
                    <a:pt x="371" y="261"/>
                    <a:pt x="572" y="261"/>
                  </a:cubicBezTo>
                  <a:cubicBezTo>
                    <a:pt x="709" y="261"/>
                    <a:pt x="848" y="234"/>
                    <a:pt x="984" y="183"/>
                  </a:cubicBezTo>
                  <a:cubicBezTo>
                    <a:pt x="810" y="59"/>
                    <a:pt x="621" y="1"/>
                    <a:pt x="4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8" name="Google Shape;1118;p72"/>
            <p:cNvSpPr/>
            <p:nvPr/>
          </p:nvSpPr>
          <p:spPr>
            <a:xfrm>
              <a:off x="4849625" y="2842800"/>
              <a:ext cx="30375" cy="7200"/>
            </a:xfrm>
            <a:custGeom>
              <a:avLst/>
              <a:gdLst/>
              <a:ahLst/>
              <a:cxnLst/>
              <a:rect l="l" t="t" r="r" b="b"/>
              <a:pathLst>
                <a:path w="1215" h="288" extrusionOk="0">
                  <a:moveTo>
                    <a:pt x="490" y="1"/>
                  </a:moveTo>
                  <a:cubicBezTo>
                    <a:pt x="328" y="1"/>
                    <a:pt x="165" y="31"/>
                    <a:pt x="1" y="96"/>
                  </a:cubicBezTo>
                  <a:cubicBezTo>
                    <a:pt x="240" y="222"/>
                    <a:pt x="487" y="288"/>
                    <a:pt x="733" y="288"/>
                  </a:cubicBezTo>
                  <a:cubicBezTo>
                    <a:pt x="895" y="288"/>
                    <a:pt x="1056" y="259"/>
                    <a:pt x="1214" y="201"/>
                  </a:cubicBezTo>
                  <a:cubicBezTo>
                    <a:pt x="985" y="74"/>
                    <a:pt x="740" y="1"/>
                    <a:pt x="4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9" name="Google Shape;1119;p72"/>
            <p:cNvSpPr/>
            <p:nvPr/>
          </p:nvSpPr>
          <p:spPr>
            <a:xfrm>
              <a:off x="4850675" y="2830275"/>
              <a:ext cx="20425" cy="6850"/>
            </a:xfrm>
            <a:custGeom>
              <a:avLst/>
              <a:gdLst/>
              <a:ahLst/>
              <a:cxnLst/>
              <a:rect l="l" t="t" r="r" b="b"/>
              <a:pathLst>
                <a:path w="817" h="274" extrusionOk="0">
                  <a:moveTo>
                    <a:pt x="370" y="1"/>
                  </a:moveTo>
                  <a:cubicBezTo>
                    <a:pt x="250" y="1"/>
                    <a:pt x="125" y="33"/>
                    <a:pt x="1" y="95"/>
                  </a:cubicBezTo>
                  <a:cubicBezTo>
                    <a:pt x="145" y="215"/>
                    <a:pt x="296" y="273"/>
                    <a:pt x="453" y="273"/>
                  </a:cubicBezTo>
                  <a:cubicBezTo>
                    <a:pt x="571" y="273"/>
                    <a:pt x="692" y="241"/>
                    <a:pt x="817" y="179"/>
                  </a:cubicBezTo>
                  <a:cubicBezTo>
                    <a:pt x="684" y="59"/>
                    <a:pt x="532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0" name="Google Shape;1120;p72"/>
            <p:cNvSpPr/>
            <p:nvPr/>
          </p:nvSpPr>
          <p:spPr>
            <a:xfrm>
              <a:off x="4933850" y="2854975"/>
              <a:ext cx="93650" cy="13775"/>
            </a:xfrm>
            <a:custGeom>
              <a:avLst/>
              <a:gdLst/>
              <a:ahLst/>
              <a:cxnLst/>
              <a:rect l="l" t="t" r="r" b="b"/>
              <a:pathLst>
                <a:path w="3746" h="551" extrusionOk="0">
                  <a:moveTo>
                    <a:pt x="374" y="1"/>
                  </a:moveTo>
                  <a:cubicBezTo>
                    <a:pt x="249" y="1"/>
                    <a:pt x="125" y="3"/>
                    <a:pt x="0" y="7"/>
                  </a:cubicBezTo>
                  <a:cubicBezTo>
                    <a:pt x="1235" y="342"/>
                    <a:pt x="2490" y="488"/>
                    <a:pt x="3746" y="551"/>
                  </a:cubicBezTo>
                  <a:cubicBezTo>
                    <a:pt x="2671" y="174"/>
                    <a:pt x="1512" y="1"/>
                    <a:pt x="3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1" name="Google Shape;1121;p72"/>
            <p:cNvSpPr/>
            <p:nvPr/>
          </p:nvSpPr>
          <p:spPr>
            <a:xfrm>
              <a:off x="4962625" y="2835550"/>
              <a:ext cx="60700" cy="9875"/>
            </a:xfrm>
            <a:custGeom>
              <a:avLst/>
              <a:gdLst/>
              <a:ahLst/>
              <a:cxnLst/>
              <a:rect l="l" t="t" r="r" b="b"/>
              <a:pathLst>
                <a:path w="2428" h="395" extrusionOk="0">
                  <a:moveTo>
                    <a:pt x="347" y="1"/>
                  </a:moveTo>
                  <a:cubicBezTo>
                    <a:pt x="232" y="1"/>
                    <a:pt x="116" y="4"/>
                    <a:pt x="0" y="10"/>
                  </a:cubicBezTo>
                  <a:cubicBezTo>
                    <a:pt x="696" y="266"/>
                    <a:pt x="1408" y="394"/>
                    <a:pt x="2121" y="394"/>
                  </a:cubicBezTo>
                  <a:cubicBezTo>
                    <a:pt x="2223" y="394"/>
                    <a:pt x="2325" y="392"/>
                    <a:pt x="2427" y="386"/>
                  </a:cubicBezTo>
                  <a:cubicBezTo>
                    <a:pt x="1761" y="116"/>
                    <a:pt x="1063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2" name="Google Shape;1122;p72"/>
            <p:cNvSpPr/>
            <p:nvPr/>
          </p:nvSpPr>
          <p:spPr>
            <a:xfrm>
              <a:off x="4948500" y="2746025"/>
              <a:ext cx="83200" cy="19150"/>
            </a:xfrm>
            <a:custGeom>
              <a:avLst/>
              <a:gdLst/>
              <a:ahLst/>
              <a:cxnLst/>
              <a:rect l="l" t="t" r="r" b="b"/>
              <a:pathLst>
                <a:path w="3328" h="766" extrusionOk="0">
                  <a:moveTo>
                    <a:pt x="376" y="1"/>
                  </a:moveTo>
                  <a:cubicBezTo>
                    <a:pt x="250" y="1"/>
                    <a:pt x="125" y="11"/>
                    <a:pt x="0" y="34"/>
                  </a:cubicBezTo>
                  <a:cubicBezTo>
                    <a:pt x="1130" y="243"/>
                    <a:pt x="2176" y="703"/>
                    <a:pt x="3327" y="766"/>
                  </a:cubicBezTo>
                  <a:cubicBezTo>
                    <a:pt x="2804" y="536"/>
                    <a:pt x="2239" y="389"/>
                    <a:pt x="1695" y="222"/>
                  </a:cubicBezTo>
                  <a:cubicBezTo>
                    <a:pt x="1271" y="124"/>
                    <a:pt x="821" y="1"/>
                    <a:pt x="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3" name="Google Shape;1123;p72"/>
            <p:cNvSpPr/>
            <p:nvPr/>
          </p:nvSpPr>
          <p:spPr>
            <a:xfrm>
              <a:off x="4425400" y="2730125"/>
              <a:ext cx="13100" cy="143350"/>
            </a:xfrm>
            <a:custGeom>
              <a:avLst/>
              <a:gdLst/>
              <a:ahLst/>
              <a:cxnLst/>
              <a:rect l="l" t="t" r="r" b="b"/>
              <a:pathLst>
                <a:path w="524" h="5734" extrusionOk="0">
                  <a:moveTo>
                    <a:pt x="524" y="0"/>
                  </a:moveTo>
                  <a:cubicBezTo>
                    <a:pt x="294" y="921"/>
                    <a:pt x="147" y="1883"/>
                    <a:pt x="126" y="2846"/>
                  </a:cubicBezTo>
                  <a:cubicBezTo>
                    <a:pt x="105" y="3808"/>
                    <a:pt x="1" y="4813"/>
                    <a:pt x="356" y="5733"/>
                  </a:cubicBezTo>
                  <a:cubicBezTo>
                    <a:pt x="210" y="4917"/>
                    <a:pt x="398" y="3704"/>
                    <a:pt x="398" y="2867"/>
                  </a:cubicBezTo>
                  <a:cubicBezTo>
                    <a:pt x="419" y="1904"/>
                    <a:pt x="503" y="963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4" name="Google Shape;1124;p72"/>
            <p:cNvSpPr/>
            <p:nvPr/>
          </p:nvSpPr>
          <p:spPr>
            <a:xfrm>
              <a:off x="4451025" y="2724875"/>
              <a:ext cx="9450" cy="152775"/>
            </a:xfrm>
            <a:custGeom>
              <a:avLst/>
              <a:gdLst/>
              <a:ahLst/>
              <a:cxnLst/>
              <a:rect l="l" t="t" r="r" b="b"/>
              <a:pathLst>
                <a:path w="378" h="6111" extrusionOk="0">
                  <a:moveTo>
                    <a:pt x="378" y="1"/>
                  </a:moveTo>
                  <a:cubicBezTo>
                    <a:pt x="43" y="2010"/>
                    <a:pt x="1" y="4081"/>
                    <a:pt x="231" y="6111"/>
                  </a:cubicBezTo>
                  <a:cubicBezTo>
                    <a:pt x="336" y="4081"/>
                    <a:pt x="378" y="2030"/>
                    <a:pt x="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5" name="Google Shape;1125;p72"/>
            <p:cNvSpPr/>
            <p:nvPr/>
          </p:nvSpPr>
          <p:spPr>
            <a:xfrm>
              <a:off x="4473000" y="2717050"/>
              <a:ext cx="13100" cy="161650"/>
            </a:xfrm>
            <a:custGeom>
              <a:avLst/>
              <a:gdLst/>
              <a:ahLst/>
              <a:cxnLst/>
              <a:rect l="l" t="t" r="r" b="b"/>
              <a:pathLst>
                <a:path w="524" h="6466" extrusionOk="0">
                  <a:moveTo>
                    <a:pt x="482" y="0"/>
                  </a:moveTo>
                  <a:lnTo>
                    <a:pt x="482" y="0"/>
                  </a:lnTo>
                  <a:cubicBezTo>
                    <a:pt x="315" y="1067"/>
                    <a:pt x="273" y="2134"/>
                    <a:pt x="189" y="3222"/>
                  </a:cubicBezTo>
                  <a:cubicBezTo>
                    <a:pt x="168" y="4289"/>
                    <a:pt x="1" y="5419"/>
                    <a:pt x="377" y="6465"/>
                  </a:cubicBezTo>
                  <a:cubicBezTo>
                    <a:pt x="210" y="5377"/>
                    <a:pt x="419" y="4310"/>
                    <a:pt x="440" y="3243"/>
                  </a:cubicBezTo>
                  <a:cubicBezTo>
                    <a:pt x="503" y="2176"/>
                    <a:pt x="524" y="1088"/>
                    <a:pt x="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6" name="Google Shape;1126;p72"/>
            <p:cNvSpPr/>
            <p:nvPr/>
          </p:nvSpPr>
          <p:spPr>
            <a:xfrm>
              <a:off x="4600125" y="2673100"/>
              <a:ext cx="13625" cy="206650"/>
            </a:xfrm>
            <a:custGeom>
              <a:avLst/>
              <a:gdLst/>
              <a:ahLst/>
              <a:cxnLst/>
              <a:rect l="l" t="t" r="r" b="b"/>
              <a:pathLst>
                <a:path w="545" h="8266" extrusionOk="0">
                  <a:moveTo>
                    <a:pt x="544" y="0"/>
                  </a:moveTo>
                  <a:lnTo>
                    <a:pt x="544" y="0"/>
                  </a:lnTo>
                  <a:cubicBezTo>
                    <a:pt x="147" y="607"/>
                    <a:pt x="147" y="1340"/>
                    <a:pt x="126" y="2072"/>
                  </a:cubicBezTo>
                  <a:cubicBezTo>
                    <a:pt x="63" y="2741"/>
                    <a:pt x="42" y="3432"/>
                    <a:pt x="21" y="4143"/>
                  </a:cubicBezTo>
                  <a:cubicBezTo>
                    <a:pt x="0" y="5127"/>
                    <a:pt x="0" y="6236"/>
                    <a:pt x="0" y="7240"/>
                  </a:cubicBezTo>
                  <a:cubicBezTo>
                    <a:pt x="0" y="7575"/>
                    <a:pt x="0" y="7951"/>
                    <a:pt x="168" y="8265"/>
                  </a:cubicBezTo>
                  <a:cubicBezTo>
                    <a:pt x="63" y="7930"/>
                    <a:pt x="84" y="7596"/>
                    <a:pt x="126" y="7240"/>
                  </a:cubicBezTo>
                  <a:cubicBezTo>
                    <a:pt x="209" y="6257"/>
                    <a:pt x="251" y="5127"/>
                    <a:pt x="272" y="4143"/>
                  </a:cubicBezTo>
                  <a:cubicBezTo>
                    <a:pt x="272" y="3432"/>
                    <a:pt x="314" y="2741"/>
                    <a:pt x="314" y="2051"/>
                  </a:cubicBezTo>
                  <a:cubicBezTo>
                    <a:pt x="335" y="1360"/>
                    <a:pt x="272" y="649"/>
                    <a:pt x="5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7" name="Google Shape;1127;p72"/>
            <p:cNvSpPr/>
            <p:nvPr/>
          </p:nvSpPr>
          <p:spPr>
            <a:xfrm>
              <a:off x="4616325" y="2673100"/>
              <a:ext cx="14150" cy="210825"/>
            </a:xfrm>
            <a:custGeom>
              <a:avLst/>
              <a:gdLst/>
              <a:ahLst/>
              <a:cxnLst/>
              <a:rect l="l" t="t" r="r" b="b"/>
              <a:pathLst>
                <a:path w="566" h="8433" extrusionOk="0">
                  <a:moveTo>
                    <a:pt x="566" y="0"/>
                  </a:moveTo>
                  <a:cubicBezTo>
                    <a:pt x="147" y="2093"/>
                    <a:pt x="1" y="4269"/>
                    <a:pt x="84" y="6403"/>
                  </a:cubicBezTo>
                  <a:cubicBezTo>
                    <a:pt x="84" y="6780"/>
                    <a:pt x="84" y="7114"/>
                    <a:pt x="105" y="7491"/>
                  </a:cubicBezTo>
                  <a:cubicBezTo>
                    <a:pt x="126" y="7763"/>
                    <a:pt x="84" y="8056"/>
                    <a:pt x="231" y="8286"/>
                  </a:cubicBezTo>
                  <a:cubicBezTo>
                    <a:pt x="294" y="8370"/>
                    <a:pt x="398" y="8433"/>
                    <a:pt x="461" y="8433"/>
                  </a:cubicBezTo>
                  <a:cubicBezTo>
                    <a:pt x="356" y="8391"/>
                    <a:pt x="294" y="8349"/>
                    <a:pt x="252" y="8265"/>
                  </a:cubicBezTo>
                  <a:cubicBezTo>
                    <a:pt x="147" y="8035"/>
                    <a:pt x="210" y="7742"/>
                    <a:pt x="210" y="7491"/>
                  </a:cubicBezTo>
                  <a:lnTo>
                    <a:pt x="231" y="6403"/>
                  </a:lnTo>
                  <a:cubicBezTo>
                    <a:pt x="315" y="4353"/>
                    <a:pt x="440" y="2072"/>
                    <a:pt x="5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8" name="Google Shape;1128;p72"/>
            <p:cNvSpPr/>
            <p:nvPr/>
          </p:nvSpPr>
          <p:spPr>
            <a:xfrm>
              <a:off x="4763850" y="2675200"/>
              <a:ext cx="23025" cy="209450"/>
            </a:xfrm>
            <a:custGeom>
              <a:avLst/>
              <a:gdLst/>
              <a:ahLst/>
              <a:cxnLst/>
              <a:rect l="l" t="t" r="r" b="b"/>
              <a:pathLst>
                <a:path w="921" h="8378" extrusionOk="0">
                  <a:moveTo>
                    <a:pt x="921" y="0"/>
                  </a:moveTo>
                  <a:lnTo>
                    <a:pt x="921" y="0"/>
                  </a:lnTo>
                  <a:cubicBezTo>
                    <a:pt x="481" y="607"/>
                    <a:pt x="398" y="1360"/>
                    <a:pt x="335" y="2051"/>
                  </a:cubicBezTo>
                  <a:cubicBezTo>
                    <a:pt x="251" y="2783"/>
                    <a:pt x="168" y="3494"/>
                    <a:pt x="105" y="4227"/>
                  </a:cubicBezTo>
                  <a:cubicBezTo>
                    <a:pt x="42" y="5336"/>
                    <a:pt x="0" y="6403"/>
                    <a:pt x="105" y="7491"/>
                  </a:cubicBezTo>
                  <a:cubicBezTo>
                    <a:pt x="147" y="7763"/>
                    <a:pt x="147" y="8077"/>
                    <a:pt x="335" y="8286"/>
                  </a:cubicBezTo>
                  <a:cubicBezTo>
                    <a:pt x="399" y="8350"/>
                    <a:pt x="475" y="8377"/>
                    <a:pt x="545" y="8377"/>
                  </a:cubicBezTo>
                  <a:cubicBezTo>
                    <a:pt x="566" y="8377"/>
                    <a:pt x="587" y="8375"/>
                    <a:pt x="607" y="8370"/>
                  </a:cubicBezTo>
                  <a:cubicBezTo>
                    <a:pt x="502" y="8370"/>
                    <a:pt x="419" y="8349"/>
                    <a:pt x="377" y="8265"/>
                  </a:cubicBezTo>
                  <a:cubicBezTo>
                    <a:pt x="189" y="8056"/>
                    <a:pt x="209" y="7763"/>
                    <a:pt x="209" y="7512"/>
                  </a:cubicBezTo>
                  <a:cubicBezTo>
                    <a:pt x="189" y="6403"/>
                    <a:pt x="272" y="5336"/>
                    <a:pt x="335" y="4269"/>
                  </a:cubicBezTo>
                  <a:lnTo>
                    <a:pt x="502" y="2092"/>
                  </a:lnTo>
                  <a:cubicBezTo>
                    <a:pt x="565" y="1381"/>
                    <a:pt x="565" y="649"/>
                    <a:pt x="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9" name="Google Shape;1129;p72"/>
            <p:cNvSpPr/>
            <p:nvPr/>
          </p:nvSpPr>
          <p:spPr>
            <a:xfrm>
              <a:off x="4742400" y="2746850"/>
              <a:ext cx="10475" cy="138650"/>
            </a:xfrm>
            <a:custGeom>
              <a:avLst/>
              <a:gdLst/>
              <a:ahLst/>
              <a:cxnLst/>
              <a:rect l="l" t="t" r="r" b="b"/>
              <a:pathLst>
                <a:path w="419" h="5546" extrusionOk="0">
                  <a:moveTo>
                    <a:pt x="335" y="1"/>
                  </a:moveTo>
                  <a:cubicBezTo>
                    <a:pt x="63" y="1403"/>
                    <a:pt x="0" y="2804"/>
                    <a:pt x="84" y="4185"/>
                  </a:cubicBezTo>
                  <a:cubicBezTo>
                    <a:pt x="105" y="4646"/>
                    <a:pt x="126" y="5169"/>
                    <a:pt x="419" y="5545"/>
                  </a:cubicBezTo>
                  <a:cubicBezTo>
                    <a:pt x="231" y="5106"/>
                    <a:pt x="293" y="4667"/>
                    <a:pt x="293" y="4185"/>
                  </a:cubicBezTo>
                  <a:lnTo>
                    <a:pt x="314" y="2804"/>
                  </a:lnTo>
                  <a:cubicBezTo>
                    <a:pt x="314" y="1863"/>
                    <a:pt x="335" y="942"/>
                    <a:pt x="3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0" name="Google Shape;1130;p72"/>
            <p:cNvSpPr/>
            <p:nvPr/>
          </p:nvSpPr>
          <p:spPr>
            <a:xfrm>
              <a:off x="4706825" y="2741625"/>
              <a:ext cx="13100" cy="147525"/>
            </a:xfrm>
            <a:custGeom>
              <a:avLst/>
              <a:gdLst/>
              <a:ahLst/>
              <a:cxnLst/>
              <a:rect l="l" t="t" r="r" b="b"/>
              <a:pathLst>
                <a:path w="524" h="5901" extrusionOk="0">
                  <a:moveTo>
                    <a:pt x="524" y="0"/>
                  </a:moveTo>
                  <a:lnTo>
                    <a:pt x="524" y="0"/>
                  </a:lnTo>
                  <a:cubicBezTo>
                    <a:pt x="84" y="1946"/>
                    <a:pt x="1" y="3955"/>
                    <a:pt x="273" y="5901"/>
                  </a:cubicBezTo>
                  <a:cubicBezTo>
                    <a:pt x="377" y="3934"/>
                    <a:pt x="461" y="1967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1" name="Google Shape;1131;p72"/>
            <p:cNvSpPr/>
            <p:nvPr/>
          </p:nvSpPr>
          <p:spPr>
            <a:xfrm>
              <a:off x="4260625" y="2871050"/>
              <a:ext cx="799825" cy="155675"/>
            </a:xfrm>
            <a:custGeom>
              <a:avLst/>
              <a:gdLst/>
              <a:ahLst/>
              <a:cxnLst/>
              <a:rect l="l" t="t" r="r" b="b"/>
              <a:pathLst>
                <a:path w="31993" h="6227" extrusionOk="0">
                  <a:moveTo>
                    <a:pt x="3911" y="1"/>
                  </a:moveTo>
                  <a:cubicBezTo>
                    <a:pt x="2992" y="1"/>
                    <a:pt x="2072" y="28"/>
                    <a:pt x="1152" y="96"/>
                  </a:cubicBezTo>
                  <a:lnTo>
                    <a:pt x="921" y="117"/>
                  </a:lnTo>
                  <a:cubicBezTo>
                    <a:pt x="859" y="138"/>
                    <a:pt x="817" y="138"/>
                    <a:pt x="754" y="159"/>
                  </a:cubicBezTo>
                  <a:cubicBezTo>
                    <a:pt x="524" y="243"/>
                    <a:pt x="356" y="515"/>
                    <a:pt x="294" y="682"/>
                  </a:cubicBezTo>
                  <a:cubicBezTo>
                    <a:pt x="84" y="1289"/>
                    <a:pt x="43" y="1917"/>
                    <a:pt x="22" y="2544"/>
                  </a:cubicBezTo>
                  <a:cubicBezTo>
                    <a:pt x="1" y="3758"/>
                    <a:pt x="105" y="4971"/>
                    <a:pt x="252" y="6185"/>
                  </a:cubicBezTo>
                  <a:lnTo>
                    <a:pt x="335" y="6227"/>
                  </a:lnTo>
                  <a:cubicBezTo>
                    <a:pt x="315" y="5013"/>
                    <a:pt x="294" y="3800"/>
                    <a:pt x="356" y="2607"/>
                  </a:cubicBezTo>
                  <a:cubicBezTo>
                    <a:pt x="377" y="2000"/>
                    <a:pt x="461" y="1373"/>
                    <a:pt x="670" y="870"/>
                  </a:cubicBezTo>
                  <a:cubicBezTo>
                    <a:pt x="754" y="766"/>
                    <a:pt x="817" y="661"/>
                    <a:pt x="879" y="619"/>
                  </a:cubicBezTo>
                  <a:lnTo>
                    <a:pt x="921" y="577"/>
                  </a:lnTo>
                  <a:lnTo>
                    <a:pt x="942" y="577"/>
                  </a:lnTo>
                  <a:cubicBezTo>
                    <a:pt x="963" y="577"/>
                    <a:pt x="984" y="556"/>
                    <a:pt x="1026" y="556"/>
                  </a:cubicBezTo>
                  <a:cubicBezTo>
                    <a:pt x="1699" y="503"/>
                    <a:pt x="2375" y="487"/>
                    <a:pt x="3052" y="487"/>
                  </a:cubicBezTo>
                  <a:cubicBezTo>
                    <a:pt x="3954" y="487"/>
                    <a:pt x="4858" y="515"/>
                    <a:pt x="5755" y="515"/>
                  </a:cubicBezTo>
                  <a:cubicBezTo>
                    <a:pt x="7889" y="536"/>
                    <a:pt x="10902" y="515"/>
                    <a:pt x="13015" y="577"/>
                  </a:cubicBezTo>
                  <a:cubicBezTo>
                    <a:pt x="15149" y="640"/>
                    <a:pt x="18141" y="849"/>
                    <a:pt x="20297" y="996"/>
                  </a:cubicBezTo>
                  <a:lnTo>
                    <a:pt x="22096" y="1101"/>
                  </a:lnTo>
                  <a:cubicBezTo>
                    <a:pt x="22473" y="1142"/>
                    <a:pt x="23017" y="1080"/>
                    <a:pt x="23310" y="1289"/>
                  </a:cubicBezTo>
                  <a:cubicBezTo>
                    <a:pt x="23456" y="1373"/>
                    <a:pt x="23435" y="1561"/>
                    <a:pt x="23456" y="1686"/>
                  </a:cubicBezTo>
                  <a:cubicBezTo>
                    <a:pt x="26033" y="1934"/>
                    <a:pt x="28814" y="2202"/>
                    <a:pt x="31417" y="2409"/>
                  </a:cubicBezTo>
                  <a:lnTo>
                    <a:pt x="31417" y="2409"/>
                  </a:lnTo>
                  <a:cubicBezTo>
                    <a:pt x="31465" y="2506"/>
                    <a:pt x="31506" y="2613"/>
                    <a:pt x="31491" y="2628"/>
                  </a:cubicBezTo>
                  <a:cubicBezTo>
                    <a:pt x="31491" y="2638"/>
                    <a:pt x="31496" y="2638"/>
                    <a:pt x="31493" y="2638"/>
                  </a:cubicBezTo>
                  <a:cubicBezTo>
                    <a:pt x="31491" y="2638"/>
                    <a:pt x="31480" y="2638"/>
                    <a:pt x="31449" y="2649"/>
                  </a:cubicBezTo>
                  <a:cubicBezTo>
                    <a:pt x="31339" y="2655"/>
                    <a:pt x="31223" y="2658"/>
                    <a:pt x="31104" y="2658"/>
                  </a:cubicBezTo>
                  <a:cubicBezTo>
                    <a:pt x="30817" y="2658"/>
                    <a:pt x="30510" y="2643"/>
                    <a:pt x="30214" y="2628"/>
                  </a:cubicBezTo>
                  <a:cubicBezTo>
                    <a:pt x="29105" y="2544"/>
                    <a:pt x="26888" y="2419"/>
                    <a:pt x="25779" y="2335"/>
                  </a:cubicBezTo>
                  <a:lnTo>
                    <a:pt x="24691" y="2293"/>
                  </a:lnTo>
                  <a:cubicBezTo>
                    <a:pt x="24643" y="2296"/>
                    <a:pt x="24596" y="2297"/>
                    <a:pt x="24549" y="2297"/>
                  </a:cubicBezTo>
                  <a:cubicBezTo>
                    <a:pt x="24365" y="2297"/>
                    <a:pt x="24189" y="2281"/>
                    <a:pt x="24013" y="2281"/>
                  </a:cubicBezTo>
                  <a:cubicBezTo>
                    <a:pt x="23863" y="2281"/>
                    <a:pt x="23714" y="2293"/>
                    <a:pt x="23561" y="2335"/>
                  </a:cubicBezTo>
                  <a:lnTo>
                    <a:pt x="23582" y="2398"/>
                  </a:lnTo>
                  <a:cubicBezTo>
                    <a:pt x="23659" y="2381"/>
                    <a:pt x="23749" y="2375"/>
                    <a:pt x="23847" y="2375"/>
                  </a:cubicBezTo>
                  <a:cubicBezTo>
                    <a:pt x="24117" y="2375"/>
                    <a:pt x="24439" y="2424"/>
                    <a:pt x="24670" y="2440"/>
                  </a:cubicBezTo>
                  <a:cubicBezTo>
                    <a:pt x="25360" y="2523"/>
                    <a:pt x="27201" y="2753"/>
                    <a:pt x="27955" y="2837"/>
                  </a:cubicBezTo>
                  <a:cubicBezTo>
                    <a:pt x="29105" y="2963"/>
                    <a:pt x="30256" y="3130"/>
                    <a:pt x="31428" y="3151"/>
                  </a:cubicBezTo>
                  <a:cubicBezTo>
                    <a:pt x="31441" y="3152"/>
                    <a:pt x="31454" y="3153"/>
                    <a:pt x="31466" y="3153"/>
                  </a:cubicBezTo>
                  <a:cubicBezTo>
                    <a:pt x="31704" y="3153"/>
                    <a:pt x="31931" y="2971"/>
                    <a:pt x="31951" y="2733"/>
                  </a:cubicBezTo>
                  <a:cubicBezTo>
                    <a:pt x="31993" y="2377"/>
                    <a:pt x="31826" y="2209"/>
                    <a:pt x="31679" y="1937"/>
                  </a:cubicBezTo>
                  <a:cubicBezTo>
                    <a:pt x="30633" y="1833"/>
                    <a:pt x="28666" y="1645"/>
                    <a:pt x="27620" y="1561"/>
                  </a:cubicBezTo>
                  <a:cubicBezTo>
                    <a:pt x="26360" y="1421"/>
                    <a:pt x="25100" y="1319"/>
                    <a:pt x="23840" y="1219"/>
                  </a:cubicBezTo>
                  <a:lnTo>
                    <a:pt x="23840" y="1219"/>
                  </a:lnTo>
                  <a:cubicBezTo>
                    <a:pt x="23580" y="591"/>
                    <a:pt x="22689" y="659"/>
                    <a:pt x="22096" y="640"/>
                  </a:cubicBezTo>
                  <a:lnTo>
                    <a:pt x="20276" y="577"/>
                  </a:lnTo>
                  <a:cubicBezTo>
                    <a:pt x="18141" y="536"/>
                    <a:pt x="15087" y="473"/>
                    <a:pt x="12994" y="410"/>
                  </a:cubicBezTo>
                  <a:cubicBezTo>
                    <a:pt x="9961" y="298"/>
                    <a:pt x="6939" y="1"/>
                    <a:pt x="39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2" name="Google Shape;1132;p72"/>
            <p:cNvSpPr/>
            <p:nvPr/>
          </p:nvSpPr>
          <p:spPr>
            <a:xfrm>
              <a:off x="4859575" y="3022225"/>
              <a:ext cx="199325" cy="25425"/>
            </a:xfrm>
            <a:custGeom>
              <a:avLst/>
              <a:gdLst/>
              <a:ahLst/>
              <a:cxnLst/>
              <a:rect l="l" t="t" r="r" b="b"/>
              <a:pathLst>
                <a:path w="7973" h="1017" extrusionOk="0">
                  <a:moveTo>
                    <a:pt x="6839" y="1"/>
                  </a:moveTo>
                  <a:cubicBezTo>
                    <a:pt x="6680" y="1"/>
                    <a:pt x="6525" y="12"/>
                    <a:pt x="6382" y="12"/>
                  </a:cubicBezTo>
                  <a:lnTo>
                    <a:pt x="4269" y="54"/>
                  </a:lnTo>
                  <a:cubicBezTo>
                    <a:pt x="3034" y="117"/>
                    <a:pt x="1193" y="138"/>
                    <a:pt x="0" y="180"/>
                  </a:cubicBezTo>
                  <a:cubicBezTo>
                    <a:pt x="994" y="284"/>
                    <a:pt x="2009" y="324"/>
                    <a:pt x="3023" y="324"/>
                  </a:cubicBezTo>
                  <a:cubicBezTo>
                    <a:pt x="3439" y="324"/>
                    <a:pt x="3855" y="318"/>
                    <a:pt x="4269" y="305"/>
                  </a:cubicBezTo>
                  <a:cubicBezTo>
                    <a:pt x="5001" y="284"/>
                    <a:pt x="5691" y="263"/>
                    <a:pt x="6403" y="180"/>
                  </a:cubicBezTo>
                  <a:cubicBezTo>
                    <a:pt x="6613" y="168"/>
                    <a:pt x="6809" y="137"/>
                    <a:pt x="6997" y="137"/>
                  </a:cubicBezTo>
                  <a:cubicBezTo>
                    <a:pt x="7146" y="137"/>
                    <a:pt x="7289" y="157"/>
                    <a:pt x="7428" y="222"/>
                  </a:cubicBezTo>
                  <a:cubicBezTo>
                    <a:pt x="7742" y="326"/>
                    <a:pt x="7930" y="808"/>
                    <a:pt x="7616" y="1017"/>
                  </a:cubicBezTo>
                  <a:cubicBezTo>
                    <a:pt x="7972" y="849"/>
                    <a:pt x="7826" y="263"/>
                    <a:pt x="7470" y="117"/>
                  </a:cubicBezTo>
                  <a:cubicBezTo>
                    <a:pt x="7267" y="21"/>
                    <a:pt x="7050" y="1"/>
                    <a:pt x="68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3" name="Google Shape;1133;p72"/>
            <p:cNvSpPr/>
            <p:nvPr/>
          </p:nvSpPr>
          <p:spPr>
            <a:xfrm>
              <a:off x="5020675" y="2945625"/>
              <a:ext cx="14150" cy="76925"/>
            </a:xfrm>
            <a:custGeom>
              <a:avLst/>
              <a:gdLst/>
              <a:ahLst/>
              <a:cxnLst/>
              <a:rect l="l" t="t" r="r" b="b"/>
              <a:pathLst>
                <a:path w="566" h="3077" extrusionOk="0">
                  <a:moveTo>
                    <a:pt x="524" y="1"/>
                  </a:moveTo>
                  <a:lnTo>
                    <a:pt x="524" y="1"/>
                  </a:lnTo>
                  <a:cubicBezTo>
                    <a:pt x="147" y="984"/>
                    <a:pt x="1" y="2156"/>
                    <a:pt x="566" y="3076"/>
                  </a:cubicBezTo>
                  <a:cubicBezTo>
                    <a:pt x="377" y="2030"/>
                    <a:pt x="503" y="1047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4" name="Google Shape;1134;p72"/>
            <p:cNvSpPr/>
            <p:nvPr/>
          </p:nvSpPr>
          <p:spPr>
            <a:xfrm>
              <a:off x="4822950" y="2930150"/>
              <a:ext cx="32275" cy="85600"/>
            </a:xfrm>
            <a:custGeom>
              <a:avLst/>
              <a:gdLst/>
              <a:ahLst/>
              <a:cxnLst/>
              <a:rect l="l" t="t" r="r" b="b"/>
              <a:pathLst>
                <a:path w="1291" h="3424" extrusionOk="0">
                  <a:moveTo>
                    <a:pt x="1149" y="0"/>
                  </a:moveTo>
                  <a:cubicBezTo>
                    <a:pt x="1114" y="0"/>
                    <a:pt x="1082" y="12"/>
                    <a:pt x="1068" y="34"/>
                  </a:cubicBezTo>
                  <a:cubicBezTo>
                    <a:pt x="335" y="369"/>
                    <a:pt x="1" y="3110"/>
                    <a:pt x="817" y="3423"/>
                  </a:cubicBezTo>
                  <a:cubicBezTo>
                    <a:pt x="628" y="3130"/>
                    <a:pt x="754" y="2879"/>
                    <a:pt x="775" y="2566"/>
                  </a:cubicBezTo>
                  <a:lnTo>
                    <a:pt x="879" y="1645"/>
                  </a:lnTo>
                  <a:cubicBezTo>
                    <a:pt x="921" y="1352"/>
                    <a:pt x="963" y="599"/>
                    <a:pt x="1068" y="348"/>
                  </a:cubicBezTo>
                  <a:cubicBezTo>
                    <a:pt x="1084" y="282"/>
                    <a:pt x="1139" y="88"/>
                    <a:pt x="1213" y="88"/>
                  </a:cubicBezTo>
                  <a:cubicBezTo>
                    <a:pt x="1233" y="88"/>
                    <a:pt x="1254" y="102"/>
                    <a:pt x="1277" y="138"/>
                  </a:cubicBezTo>
                  <a:cubicBezTo>
                    <a:pt x="1291" y="42"/>
                    <a:pt x="1215" y="0"/>
                    <a:pt x="1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5" name="Google Shape;1135;p72"/>
            <p:cNvSpPr/>
            <p:nvPr/>
          </p:nvSpPr>
          <p:spPr>
            <a:xfrm>
              <a:off x="4845975" y="2956075"/>
              <a:ext cx="46050" cy="6325"/>
            </a:xfrm>
            <a:custGeom>
              <a:avLst/>
              <a:gdLst/>
              <a:ahLst/>
              <a:cxnLst/>
              <a:rect l="l" t="t" r="r" b="b"/>
              <a:pathLst>
                <a:path w="1842" h="253" extrusionOk="0">
                  <a:moveTo>
                    <a:pt x="963" y="1"/>
                  </a:moveTo>
                  <a:cubicBezTo>
                    <a:pt x="635" y="1"/>
                    <a:pt x="312" y="48"/>
                    <a:pt x="0" y="148"/>
                  </a:cubicBezTo>
                  <a:cubicBezTo>
                    <a:pt x="294" y="216"/>
                    <a:pt x="584" y="253"/>
                    <a:pt x="871" y="253"/>
                  </a:cubicBezTo>
                  <a:cubicBezTo>
                    <a:pt x="1197" y="253"/>
                    <a:pt x="1519" y="206"/>
                    <a:pt x="1842" y="106"/>
                  </a:cubicBezTo>
                  <a:cubicBezTo>
                    <a:pt x="1547" y="37"/>
                    <a:pt x="1253" y="1"/>
                    <a:pt x="9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6" name="Google Shape;1136;p72"/>
            <p:cNvSpPr/>
            <p:nvPr/>
          </p:nvSpPr>
          <p:spPr>
            <a:xfrm>
              <a:off x="4842300" y="2976000"/>
              <a:ext cx="52350" cy="6725"/>
            </a:xfrm>
            <a:custGeom>
              <a:avLst/>
              <a:gdLst/>
              <a:ahLst/>
              <a:cxnLst/>
              <a:rect l="l" t="t" r="r" b="b"/>
              <a:pathLst>
                <a:path w="2094" h="269" extrusionOk="0">
                  <a:moveTo>
                    <a:pt x="1137" y="1"/>
                  </a:moveTo>
                  <a:cubicBezTo>
                    <a:pt x="762" y="1"/>
                    <a:pt x="387" y="55"/>
                    <a:pt x="1" y="146"/>
                  </a:cubicBezTo>
                  <a:cubicBezTo>
                    <a:pt x="336" y="227"/>
                    <a:pt x="671" y="269"/>
                    <a:pt x="1008" y="269"/>
                  </a:cubicBezTo>
                  <a:cubicBezTo>
                    <a:pt x="1366" y="269"/>
                    <a:pt x="1727" y="222"/>
                    <a:pt x="2093" y="125"/>
                  </a:cubicBezTo>
                  <a:cubicBezTo>
                    <a:pt x="1768" y="39"/>
                    <a:pt x="1452" y="1"/>
                    <a:pt x="1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7" name="Google Shape;1137;p72"/>
            <p:cNvSpPr/>
            <p:nvPr/>
          </p:nvSpPr>
          <p:spPr>
            <a:xfrm>
              <a:off x="4871075" y="2995700"/>
              <a:ext cx="32975" cy="6525"/>
            </a:xfrm>
            <a:custGeom>
              <a:avLst/>
              <a:gdLst/>
              <a:ahLst/>
              <a:cxnLst/>
              <a:rect l="l" t="t" r="r" b="b"/>
              <a:pathLst>
                <a:path w="1319" h="261" extrusionOk="0">
                  <a:moveTo>
                    <a:pt x="639" y="1"/>
                  </a:moveTo>
                  <a:cubicBezTo>
                    <a:pt x="431" y="1"/>
                    <a:pt x="218" y="43"/>
                    <a:pt x="1" y="132"/>
                  </a:cubicBezTo>
                  <a:cubicBezTo>
                    <a:pt x="217" y="218"/>
                    <a:pt x="444" y="260"/>
                    <a:pt x="674" y="260"/>
                  </a:cubicBezTo>
                  <a:cubicBezTo>
                    <a:pt x="889" y="260"/>
                    <a:pt x="1106" y="224"/>
                    <a:pt x="1319" y="153"/>
                  </a:cubicBezTo>
                  <a:cubicBezTo>
                    <a:pt x="1098" y="53"/>
                    <a:pt x="871" y="1"/>
                    <a:pt x="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8" name="Google Shape;1138;p72"/>
            <p:cNvSpPr/>
            <p:nvPr/>
          </p:nvSpPr>
          <p:spPr>
            <a:xfrm>
              <a:off x="4797850" y="2894900"/>
              <a:ext cx="36100" cy="154825"/>
            </a:xfrm>
            <a:custGeom>
              <a:avLst/>
              <a:gdLst/>
              <a:ahLst/>
              <a:cxnLst/>
              <a:rect l="l" t="t" r="r" b="b"/>
              <a:pathLst>
                <a:path w="1444" h="6193" extrusionOk="0">
                  <a:moveTo>
                    <a:pt x="1339" y="0"/>
                  </a:moveTo>
                  <a:lnTo>
                    <a:pt x="1339" y="0"/>
                  </a:lnTo>
                  <a:cubicBezTo>
                    <a:pt x="398" y="126"/>
                    <a:pt x="314" y="2427"/>
                    <a:pt x="272" y="3243"/>
                  </a:cubicBezTo>
                  <a:cubicBezTo>
                    <a:pt x="272" y="4059"/>
                    <a:pt x="0" y="5901"/>
                    <a:pt x="1005" y="6173"/>
                  </a:cubicBezTo>
                  <a:cubicBezTo>
                    <a:pt x="1051" y="6186"/>
                    <a:pt x="1102" y="6193"/>
                    <a:pt x="1152" y="6193"/>
                  </a:cubicBezTo>
                  <a:cubicBezTo>
                    <a:pt x="1262" y="6193"/>
                    <a:pt x="1372" y="6160"/>
                    <a:pt x="1444" y="6089"/>
                  </a:cubicBezTo>
                  <a:lnTo>
                    <a:pt x="1444" y="6089"/>
                  </a:lnTo>
                  <a:cubicBezTo>
                    <a:pt x="1399" y="6102"/>
                    <a:pt x="1354" y="6108"/>
                    <a:pt x="1311" y="6108"/>
                  </a:cubicBezTo>
                  <a:cubicBezTo>
                    <a:pt x="1077" y="6108"/>
                    <a:pt x="884" y="5931"/>
                    <a:pt x="795" y="5754"/>
                  </a:cubicBezTo>
                  <a:cubicBezTo>
                    <a:pt x="691" y="5545"/>
                    <a:pt x="691" y="5273"/>
                    <a:pt x="691" y="5001"/>
                  </a:cubicBezTo>
                  <a:lnTo>
                    <a:pt x="774" y="3264"/>
                  </a:lnTo>
                  <a:cubicBezTo>
                    <a:pt x="795" y="2699"/>
                    <a:pt x="837" y="2113"/>
                    <a:pt x="879" y="1548"/>
                  </a:cubicBezTo>
                  <a:cubicBezTo>
                    <a:pt x="942" y="983"/>
                    <a:pt x="816" y="335"/>
                    <a:pt x="13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9" name="Google Shape;1139;p72"/>
            <p:cNvSpPr/>
            <p:nvPr/>
          </p:nvSpPr>
          <p:spPr>
            <a:xfrm>
              <a:off x="4294100" y="2875000"/>
              <a:ext cx="16250" cy="152775"/>
            </a:xfrm>
            <a:custGeom>
              <a:avLst/>
              <a:gdLst/>
              <a:ahLst/>
              <a:cxnLst/>
              <a:rect l="l" t="t" r="r" b="b"/>
              <a:pathLst>
                <a:path w="650" h="6111" extrusionOk="0">
                  <a:moveTo>
                    <a:pt x="649" y="1"/>
                  </a:moveTo>
                  <a:cubicBezTo>
                    <a:pt x="43" y="1947"/>
                    <a:pt x="1" y="4123"/>
                    <a:pt x="524" y="6111"/>
                  </a:cubicBezTo>
                  <a:cubicBezTo>
                    <a:pt x="357" y="4060"/>
                    <a:pt x="377" y="2051"/>
                    <a:pt x="6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0" name="Google Shape;1140;p72"/>
            <p:cNvSpPr/>
            <p:nvPr/>
          </p:nvSpPr>
          <p:spPr>
            <a:xfrm>
              <a:off x="4319225" y="2876050"/>
              <a:ext cx="14150" cy="155925"/>
            </a:xfrm>
            <a:custGeom>
              <a:avLst/>
              <a:gdLst/>
              <a:ahLst/>
              <a:cxnLst/>
              <a:rect l="l" t="t" r="r" b="b"/>
              <a:pathLst>
                <a:path w="566" h="6237" extrusionOk="0">
                  <a:moveTo>
                    <a:pt x="565" y="1"/>
                  </a:moveTo>
                  <a:lnTo>
                    <a:pt x="565" y="1"/>
                  </a:lnTo>
                  <a:cubicBezTo>
                    <a:pt x="42" y="2030"/>
                    <a:pt x="0" y="4206"/>
                    <a:pt x="419" y="6236"/>
                  </a:cubicBezTo>
                  <a:cubicBezTo>
                    <a:pt x="356" y="4144"/>
                    <a:pt x="398" y="2093"/>
                    <a:pt x="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1" name="Google Shape;1141;p72"/>
            <p:cNvSpPr/>
            <p:nvPr/>
          </p:nvSpPr>
          <p:spPr>
            <a:xfrm>
              <a:off x="4343800" y="2876050"/>
              <a:ext cx="14150" cy="155925"/>
            </a:xfrm>
            <a:custGeom>
              <a:avLst/>
              <a:gdLst/>
              <a:ahLst/>
              <a:cxnLst/>
              <a:rect l="l" t="t" r="r" b="b"/>
              <a:pathLst>
                <a:path w="566" h="6237" extrusionOk="0">
                  <a:moveTo>
                    <a:pt x="565" y="1"/>
                  </a:moveTo>
                  <a:lnTo>
                    <a:pt x="565" y="1"/>
                  </a:lnTo>
                  <a:cubicBezTo>
                    <a:pt x="42" y="2030"/>
                    <a:pt x="1" y="4206"/>
                    <a:pt x="440" y="6236"/>
                  </a:cubicBezTo>
                  <a:cubicBezTo>
                    <a:pt x="356" y="4144"/>
                    <a:pt x="398" y="2093"/>
                    <a:pt x="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2" name="Google Shape;1142;p72"/>
            <p:cNvSpPr/>
            <p:nvPr/>
          </p:nvSpPr>
          <p:spPr>
            <a:xfrm>
              <a:off x="4370475" y="2957650"/>
              <a:ext cx="11525" cy="73800"/>
            </a:xfrm>
            <a:custGeom>
              <a:avLst/>
              <a:gdLst/>
              <a:ahLst/>
              <a:cxnLst/>
              <a:rect l="l" t="t" r="r" b="b"/>
              <a:pathLst>
                <a:path w="461" h="2952" extrusionOk="0">
                  <a:moveTo>
                    <a:pt x="294" y="1"/>
                  </a:moveTo>
                  <a:lnTo>
                    <a:pt x="294" y="1"/>
                  </a:lnTo>
                  <a:cubicBezTo>
                    <a:pt x="105" y="984"/>
                    <a:pt x="1" y="2010"/>
                    <a:pt x="315" y="2951"/>
                  </a:cubicBezTo>
                  <a:cubicBezTo>
                    <a:pt x="356" y="1968"/>
                    <a:pt x="461" y="984"/>
                    <a:pt x="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3" name="Google Shape;1143;p72"/>
            <p:cNvSpPr/>
            <p:nvPr/>
          </p:nvSpPr>
          <p:spPr>
            <a:xfrm>
              <a:off x="4397150" y="2959750"/>
              <a:ext cx="9450" cy="69600"/>
            </a:xfrm>
            <a:custGeom>
              <a:avLst/>
              <a:gdLst/>
              <a:ahLst/>
              <a:cxnLst/>
              <a:rect l="l" t="t" r="r" b="b"/>
              <a:pathLst>
                <a:path w="378" h="2784" extrusionOk="0">
                  <a:moveTo>
                    <a:pt x="210" y="1"/>
                  </a:moveTo>
                  <a:cubicBezTo>
                    <a:pt x="1" y="691"/>
                    <a:pt x="1" y="1402"/>
                    <a:pt x="105" y="2114"/>
                  </a:cubicBezTo>
                  <a:cubicBezTo>
                    <a:pt x="126" y="2344"/>
                    <a:pt x="189" y="2616"/>
                    <a:pt x="377" y="2783"/>
                  </a:cubicBezTo>
                  <a:cubicBezTo>
                    <a:pt x="273" y="2574"/>
                    <a:pt x="294" y="2344"/>
                    <a:pt x="294" y="2114"/>
                  </a:cubicBezTo>
                  <a:cubicBezTo>
                    <a:pt x="294" y="1402"/>
                    <a:pt x="315" y="69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4" name="Google Shape;1144;p72"/>
            <p:cNvSpPr/>
            <p:nvPr/>
          </p:nvSpPr>
          <p:spPr>
            <a:xfrm>
              <a:off x="4422800" y="2962375"/>
              <a:ext cx="7850" cy="72200"/>
            </a:xfrm>
            <a:custGeom>
              <a:avLst/>
              <a:gdLst/>
              <a:ahLst/>
              <a:cxnLst/>
              <a:rect l="l" t="t" r="r" b="b"/>
              <a:pathLst>
                <a:path w="314" h="2888" extrusionOk="0">
                  <a:moveTo>
                    <a:pt x="146" y="0"/>
                  </a:moveTo>
                  <a:cubicBezTo>
                    <a:pt x="0" y="691"/>
                    <a:pt x="0" y="1423"/>
                    <a:pt x="42" y="2218"/>
                  </a:cubicBezTo>
                  <a:cubicBezTo>
                    <a:pt x="84" y="2448"/>
                    <a:pt x="105" y="2741"/>
                    <a:pt x="314" y="2888"/>
                  </a:cubicBezTo>
                  <a:cubicBezTo>
                    <a:pt x="209" y="2657"/>
                    <a:pt x="230" y="2427"/>
                    <a:pt x="251" y="2197"/>
                  </a:cubicBezTo>
                  <a:cubicBezTo>
                    <a:pt x="314" y="1465"/>
                    <a:pt x="314" y="733"/>
                    <a:pt x="1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5" name="Google Shape;1145;p72"/>
            <p:cNvSpPr/>
            <p:nvPr/>
          </p:nvSpPr>
          <p:spPr>
            <a:xfrm>
              <a:off x="4785300" y="2895925"/>
              <a:ext cx="17275" cy="104650"/>
            </a:xfrm>
            <a:custGeom>
              <a:avLst/>
              <a:gdLst/>
              <a:ahLst/>
              <a:cxnLst/>
              <a:rect l="l" t="t" r="r" b="b"/>
              <a:pathLst>
                <a:path w="691" h="4186" extrusionOk="0">
                  <a:moveTo>
                    <a:pt x="691" y="1"/>
                  </a:moveTo>
                  <a:cubicBezTo>
                    <a:pt x="167" y="1319"/>
                    <a:pt x="0" y="2784"/>
                    <a:pt x="293" y="4186"/>
                  </a:cubicBezTo>
                  <a:cubicBezTo>
                    <a:pt x="398" y="2784"/>
                    <a:pt x="523" y="1424"/>
                    <a:pt x="6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6" name="Google Shape;1146;p72"/>
            <p:cNvSpPr/>
            <p:nvPr/>
          </p:nvSpPr>
          <p:spPr>
            <a:xfrm>
              <a:off x="4638300" y="2950325"/>
              <a:ext cx="9450" cy="94725"/>
            </a:xfrm>
            <a:custGeom>
              <a:avLst/>
              <a:gdLst/>
              <a:ahLst/>
              <a:cxnLst/>
              <a:rect l="l" t="t" r="r" b="b"/>
              <a:pathLst>
                <a:path w="378" h="3789" extrusionOk="0">
                  <a:moveTo>
                    <a:pt x="377" y="1"/>
                  </a:moveTo>
                  <a:lnTo>
                    <a:pt x="377" y="1"/>
                  </a:lnTo>
                  <a:cubicBezTo>
                    <a:pt x="84" y="922"/>
                    <a:pt x="1" y="1884"/>
                    <a:pt x="42" y="2847"/>
                  </a:cubicBezTo>
                  <a:cubicBezTo>
                    <a:pt x="63" y="3160"/>
                    <a:pt x="63" y="3516"/>
                    <a:pt x="210" y="3788"/>
                  </a:cubicBezTo>
                  <a:cubicBezTo>
                    <a:pt x="168" y="3537"/>
                    <a:pt x="252" y="3139"/>
                    <a:pt x="252" y="2847"/>
                  </a:cubicBezTo>
                  <a:cubicBezTo>
                    <a:pt x="293" y="1947"/>
                    <a:pt x="377" y="943"/>
                    <a:pt x="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7" name="Google Shape;1147;p72"/>
            <p:cNvSpPr/>
            <p:nvPr/>
          </p:nvSpPr>
          <p:spPr>
            <a:xfrm>
              <a:off x="4661325" y="2955575"/>
              <a:ext cx="9425" cy="83200"/>
            </a:xfrm>
            <a:custGeom>
              <a:avLst/>
              <a:gdLst/>
              <a:ahLst/>
              <a:cxnLst/>
              <a:rect l="l" t="t" r="r" b="b"/>
              <a:pathLst>
                <a:path w="377" h="3328" extrusionOk="0">
                  <a:moveTo>
                    <a:pt x="377" y="0"/>
                  </a:moveTo>
                  <a:lnTo>
                    <a:pt x="377" y="0"/>
                  </a:lnTo>
                  <a:cubicBezTo>
                    <a:pt x="21" y="1046"/>
                    <a:pt x="0" y="2218"/>
                    <a:pt x="293" y="3327"/>
                  </a:cubicBezTo>
                  <a:cubicBezTo>
                    <a:pt x="335" y="2197"/>
                    <a:pt x="377" y="1130"/>
                    <a:pt x="3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8" name="Google Shape;1148;p72"/>
            <p:cNvSpPr/>
            <p:nvPr/>
          </p:nvSpPr>
          <p:spPr>
            <a:xfrm>
              <a:off x="4684850" y="2953475"/>
              <a:ext cx="12575" cy="85300"/>
            </a:xfrm>
            <a:custGeom>
              <a:avLst/>
              <a:gdLst/>
              <a:ahLst/>
              <a:cxnLst/>
              <a:rect l="l" t="t" r="r" b="b"/>
              <a:pathLst>
                <a:path w="503" h="3412" extrusionOk="0">
                  <a:moveTo>
                    <a:pt x="503" y="0"/>
                  </a:moveTo>
                  <a:lnTo>
                    <a:pt x="503" y="0"/>
                  </a:lnTo>
                  <a:cubicBezTo>
                    <a:pt x="64" y="1047"/>
                    <a:pt x="1" y="2302"/>
                    <a:pt x="336" y="3411"/>
                  </a:cubicBezTo>
                  <a:cubicBezTo>
                    <a:pt x="356" y="2260"/>
                    <a:pt x="419" y="1151"/>
                    <a:pt x="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9" name="Google Shape;1149;p72"/>
            <p:cNvSpPr/>
            <p:nvPr/>
          </p:nvSpPr>
          <p:spPr>
            <a:xfrm>
              <a:off x="4736125" y="2950850"/>
              <a:ext cx="11525" cy="94200"/>
            </a:xfrm>
            <a:custGeom>
              <a:avLst/>
              <a:gdLst/>
              <a:ahLst/>
              <a:cxnLst/>
              <a:rect l="l" t="t" r="r" b="b"/>
              <a:pathLst>
                <a:path w="461" h="3768" extrusionOk="0">
                  <a:moveTo>
                    <a:pt x="377" y="1"/>
                  </a:moveTo>
                  <a:lnTo>
                    <a:pt x="377" y="1"/>
                  </a:lnTo>
                  <a:cubicBezTo>
                    <a:pt x="105" y="1235"/>
                    <a:pt x="0" y="2574"/>
                    <a:pt x="419" y="3767"/>
                  </a:cubicBezTo>
                  <a:cubicBezTo>
                    <a:pt x="356" y="2491"/>
                    <a:pt x="461" y="1277"/>
                    <a:pt x="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0" name="Google Shape;1150;p72"/>
            <p:cNvSpPr/>
            <p:nvPr/>
          </p:nvSpPr>
          <p:spPr>
            <a:xfrm>
              <a:off x="4762275" y="2896975"/>
              <a:ext cx="13625" cy="152325"/>
            </a:xfrm>
            <a:custGeom>
              <a:avLst/>
              <a:gdLst/>
              <a:ahLst/>
              <a:cxnLst/>
              <a:rect l="l" t="t" r="r" b="b"/>
              <a:pathLst>
                <a:path w="545" h="6093" extrusionOk="0">
                  <a:moveTo>
                    <a:pt x="544" y="1"/>
                  </a:moveTo>
                  <a:lnTo>
                    <a:pt x="544" y="1"/>
                  </a:lnTo>
                  <a:cubicBezTo>
                    <a:pt x="105" y="1737"/>
                    <a:pt x="0" y="3600"/>
                    <a:pt x="147" y="5378"/>
                  </a:cubicBezTo>
                  <a:lnTo>
                    <a:pt x="210" y="5776"/>
                  </a:lnTo>
                  <a:cubicBezTo>
                    <a:pt x="231" y="5880"/>
                    <a:pt x="231" y="6006"/>
                    <a:pt x="314" y="6069"/>
                  </a:cubicBezTo>
                  <a:cubicBezTo>
                    <a:pt x="326" y="6081"/>
                    <a:pt x="345" y="6093"/>
                    <a:pt x="359" y="6093"/>
                  </a:cubicBezTo>
                  <a:cubicBezTo>
                    <a:pt x="370" y="6093"/>
                    <a:pt x="377" y="6086"/>
                    <a:pt x="377" y="6069"/>
                  </a:cubicBezTo>
                  <a:lnTo>
                    <a:pt x="377" y="6069"/>
                  </a:lnTo>
                  <a:cubicBezTo>
                    <a:pt x="372" y="6082"/>
                    <a:pt x="365" y="6088"/>
                    <a:pt x="356" y="6088"/>
                  </a:cubicBezTo>
                  <a:cubicBezTo>
                    <a:pt x="323" y="6088"/>
                    <a:pt x="272" y="6017"/>
                    <a:pt x="272" y="5985"/>
                  </a:cubicBezTo>
                  <a:cubicBezTo>
                    <a:pt x="314" y="3997"/>
                    <a:pt x="398" y="1988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326119" y="58846"/>
            <a:ext cx="6096000" cy="67403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i="1" dirty="0" smtClean="0"/>
              <a:t>Борис Тимофеевич  Воробьёв - один </a:t>
            </a:r>
            <a:r>
              <a:rPr lang="ru-RU" sz="2400" i="1" dirty="0"/>
              <a:t>из самых талантливых писателей России, самый прославленный писатель нашего края, член Союза писателей СССР и России, моряк, прослуживший 8 лет в военно-морском флоте; путешественник, исколесивший не просто всю страну - побывавший и поживший в самых малоприспособленных для жизни местах – Курилы, Камчатка, побережье Северного Ледовитого океана; талантливый писатель, чьи произведения печатаются рядом с произведениями </a:t>
            </a:r>
            <a:r>
              <a:rPr lang="ru-RU" sz="2400" i="1" dirty="0" err="1"/>
              <a:t>Д.Лондона</a:t>
            </a:r>
            <a:r>
              <a:rPr lang="ru-RU" sz="2400" i="1" dirty="0"/>
              <a:t>, Д. </a:t>
            </a:r>
            <a:r>
              <a:rPr lang="ru-RU" sz="2400" i="1" dirty="0" err="1"/>
              <a:t>Кервуда</a:t>
            </a:r>
            <a:r>
              <a:rPr lang="ru-RU" sz="2400" i="1" dirty="0"/>
              <a:t> и, по отзывам многих читателей, даже превосходят их по глубине и силе воздействия; кропотливый исследователь, усердно распутывающий самые загадочные тайны истории.</a:t>
            </a:r>
            <a:endParaRPr lang="ru-RU" sz="2400" i="1" dirty="0"/>
          </a:p>
        </p:txBody>
      </p:sp>
      <p:pic>
        <p:nvPicPr>
          <p:cNvPr id="67" name="Рисунок 6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895" y="222852"/>
            <a:ext cx="4928611" cy="3819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53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7" name="Google Shape;997;p72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0" name="Google Shape;1000;p72"/>
          <p:cNvPicPr preferRelativeResize="0"/>
          <p:nvPr/>
        </p:nvPicPr>
        <p:blipFill>
          <a:blip r:embed="rId4">
            <a:alphaModFix/>
          </a:blip>
          <a:srcRect l="33903" t="2293" b="2866"/>
          <a:stretch>
            <a:fillRect/>
          </a:stretch>
        </p:blipFill>
        <p:spPr>
          <a:xfrm rot="-5400000">
            <a:off x="4459154" y="1555315"/>
            <a:ext cx="843533" cy="9761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1" name="Google Shape;1001;p72"/>
          <p:cNvPicPr preferRelativeResize="0"/>
          <p:nvPr/>
        </p:nvPicPr>
        <p:blipFill rotWithShape="1">
          <a:blip r:embed="rId5">
            <a:alphaModFix/>
          </a:blip>
          <a:srcRect l="51224" t="32441"/>
          <a:stretch/>
        </p:blipFill>
        <p:spPr>
          <a:xfrm>
            <a:off x="8358617" y="3816631"/>
            <a:ext cx="3833383" cy="30413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1" name="Google Shape;1091;p72"/>
          <p:cNvGrpSpPr/>
          <p:nvPr/>
        </p:nvGrpSpPr>
        <p:grpSpPr>
          <a:xfrm>
            <a:off x="10275308" y="5332027"/>
            <a:ext cx="1583905" cy="1277023"/>
            <a:chOff x="4187925" y="2667350"/>
            <a:chExt cx="877100" cy="623550"/>
          </a:xfrm>
        </p:grpSpPr>
        <p:sp>
          <p:nvSpPr>
            <p:cNvPr id="1092" name="Google Shape;1092;p72"/>
            <p:cNvSpPr/>
            <p:nvPr/>
          </p:nvSpPr>
          <p:spPr>
            <a:xfrm>
              <a:off x="4187925" y="3018850"/>
              <a:ext cx="877100" cy="272050"/>
            </a:xfrm>
            <a:custGeom>
              <a:avLst/>
              <a:gdLst/>
              <a:ahLst/>
              <a:cxnLst/>
              <a:rect l="l" t="t" r="r" b="b"/>
              <a:pathLst>
                <a:path w="35084" h="10882" extrusionOk="0">
                  <a:moveTo>
                    <a:pt x="26322" y="1507"/>
                  </a:moveTo>
                  <a:lnTo>
                    <a:pt x="26322" y="1507"/>
                  </a:lnTo>
                  <a:cubicBezTo>
                    <a:pt x="26321" y="1507"/>
                    <a:pt x="26322" y="1507"/>
                    <a:pt x="26322" y="1507"/>
                  </a:cubicBezTo>
                  <a:lnTo>
                    <a:pt x="26322" y="1507"/>
                  </a:lnTo>
                  <a:close/>
                  <a:moveTo>
                    <a:pt x="1863" y="1"/>
                  </a:moveTo>
                  <a:lnTo>
                    <a:pt x="1779" y="106"/>
                  </a:lnTo>
                  <a:cubicBezTo>
                    <a:pt x="0" y="2365"/>
                    <a:pt x="189" y="5525"/>
                    <a:pt x="1779" y="7847"/>
                  </a:cubicBezTo>
                  <a:lnTo>
                    <a:pt x="1842" y="7931"/>
                  </a:lnTo>
                  <a:lnTo>
                    <a:pt x="1946" y="7952"/>
                  </a:lnTo>
                  <a:lnTo>
                    <a:pt x="14312" y="9458"/>
                  </a:lnTo>
                  <a:cubicBezTo>
                    <a:pt x="18434" y="9940"/>
                    <a:pt x="22577" y="10421"/>
                    <a:pt x="26699" y="10881"/>
                  </a:cubicBezTo>
                  <a:cubicBezTo>
                    <a:pt x="26741" y="10881"/>
                    <a:pt x="30612" y="10191"/>
                    <a:pt x="30632" y="10191"/>
                  </a:cubicBezTo>
                  <a:lnTo>
                    <a:pt x="34524" y="9479"/>
                  </a:lnTo>
                  <a:lnTo>
                    <a:pt x="34503" y="9479"/>
                  </a:lnTo>
                  <a:cubicBezTo>
                    <a:pt x="34629" y="9479"/>
                    <a:pt x="34734" y="9375"/>
                    <a:pt x="34796" y="9270"/>
                  </a:cubicBezTo>
                  <a:cubicBezTo>
                    <a:pt x="35084" y="8470"/>
                    <a:pt x="34526" y="7951"/>
                    <a:pt x="33754" y="7951"/>
                  </a:cubicBezTo>
                  <a:cubicBezTo>
                    <a:pt x="33739" y="7951"/>
                    <a:pt x="33724" y="7952"/>
                    <a:pt x="33708" y="7952"/>
                  </a:cubicBezTo>
                  <a:cubicBezTo>
                    <a:pt x="32955" y="7952"/>
                    <a:pt x="32265" y="8224"/>
                    <a:pt x="31574" y="8349"/>
                  </a:cubicBezTo>
                  <a:cubicBezTo>
                    <a:pt x="30172" y="8663"/>
                    <a:pt x="28749" y="8873"/>
                    <a:pt x="27306" y="8956"/>
                  </a:cubicBezTo>
                  <a:cubicBezTo>
                    <a:pt x="28749" y="8893"/>
                    <a:pt x="30172" y="8747"/>
                    <a:pt x="31553" y="8475"/>
                  </a:cubicBezTo>
                  <a:cubicBezTo>
                    <a:pt x="32244" y="8349"/>
                    <a:pt x="32955" y="8119"/>
                    <a:pt x="33666" y="8119"/>
                  </a:cubicBezTo>
                  <a:cubicBezTo>
                    <a:pt x="34190" y="8119"/>
                    <a:pt x="34713" y="8370"/>
                    <a:pt x="34608" y="8956"/>
                  </a:cubicBezTo>
                  <a:cubicBezTo>
                    <a:pt x="34608" y="9095"/>
                    <a:pt x="34533" y="9272"/>
                    <a:pt x="34436" y="9272"/>
                  </a:cubicBezTo>
                  <a:cubicBezTo>
                    <a:pt x="34430" y="9272"/>
                    <a:pt x="34425" y="9271"/>
                    <a:pt x="34420" y="9270"/>
                  </a:cubicBezTo>
                  <a:lnTo>
                    <a:pt x="30528" y="9898"/>
                  </a:lnTo>
                  <a:cubicBezTo>
                    <a:pt x="30568" y="9898"/>
                    <a:pt x="26783" y="10513"/>
                    <a:pt x="26671" y="10546"/>
                  </a:cubicBezTo>
                  <a:lnTo>
                    <a:pt x="26671" y="10546"/>
                  </a:lnTo>
                  <a:cubicBezTo>
                    <a:pt x="19488" y="9630"/>
                    <a:pt x="9367" y="8362"/>
                    <a:pt x="2054" y="7484"/>
                  </a:cubicBezTo>
                  <a:lnTo>
                    <a:pt x="2054" y="7484"/>
                  </a:lnTo>
                  <a:cubicBezTo>
                    <a:pt x="710" y="5376"/>
                    <a:pt x="531" y="2563"/>
                    <a:pt x="2031" y="508"/>
                  </a:cubicBezTo>
                  <a:lnTo>
                    <a:pt x="2031" y="508"/>
                  </a:lnTo>
                  <a:lnTo>
                    <a:pt x="18183" y="1194"/>
                  </a:lnTo>
                  <a:lnTo>
                    <a:pt x="26322" y="1507"/>
                  </a:lnTo>
                  <a:lnTo>
                    <a:pt x="26322" y="1507"/>
                  </a:lnTo>
                  <a:cubicBezTo>
                    <a:pt x="26376" y="1506"/>
                    <a:pt x="34246" y="1448"/>
                    <a:pt x="34402" y="1425"/>
                  </a:cubicBezTo>
                  <a:lnTo>
                    <a:pt x="34402" y="1425"/>
                  </a:lnTo>
                  <a:cubicBezTo>
                    <a:pt x="34649" y="1553"/>
                    <a:pt x="34544" y="2031"/>
                    <a:pt x="34315" y="2156"/>
                  </a:cubicBezTo>
                  <a:cubicBezTo>
                    <a:pt x="34064" y="2344"/>
                    <a:pt x="33687" y="2344"/>
                    <a:pt x="33332" y="2344"/>
                  </a:cubicBezTo>
                  <a:cubicBezTo>
                    <a:pt x="32599" y="2344"/>
                    <a:pt x="31888" y="2365"/>
                    <a:pt x="31156" y="2386"/>
                  </a:cubicBezTo>
                  <a:cubicBezTo>
                    <a:pt x="29712" y="2449"/>
                    <a:pt x="28268" y="2554"/>
                    <a:pt x="26845" y="2658"/>
                  </a:cubicBezTo>
                  <a:cubicBezTo>
                    <a:pt x="28310" y="2595"/>
                    <a:pt x="29733" y="2512"/>
                    <a:pt x="31177" y="2491"/>
                  </a:cubicBezTo>
                  <a:lnTo>
                    <a:pt x="33353" y="2491"/>
                  </a:lnTo>
                  <a:cubicBezTo>
                    <a:pt x="33419" y="2494"/>
                    <a:pt x="33491" y="2496"/>
                    <a:pt x="33566" y="2496"/>
                  </a:cubicBezTo>
                  <a:cubicBezTo>
                    <a:pt x="34077" y="2496"/>
                    <a:pt x="34723" y="2403"/>
                    <a:pt x="34796" y="1800"/>
                  </a:cubicBezTo>
                  <a:cubicBezTo>
                    <a:pt x="34838" y="1591"/>
                    <a:pt x="34734" y="1277"/>
                    <a:pt x="34503" y="1235"/>
                  </a:cubicBezTo>
                  <a:cubicBezTo>
                    <a:pt x="34038" y="1241"/>
                    <a:pt x="33559" y="1243"/>
                    <a:pt x="33068" y="1243"/>
                  </a:cubicBezTo>
                  <a:cubicBezTo>
                    <a:pt x="23948" y="1243"/>
                    <a:pt x="10744" y="358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3" name="Google Shape;1093;p72"/>
            <p:cNvSpPr/>
            <p:nvPr/>
          </p:nvSpPr>
          <p:spPr>
            <a:xfrm>
              <a:off x="5006025" y="3090525"/>
              <a:ext cx="18875" cy="129225"/>
            </a:xfrm>
            <a:custGeom>
              <a:avLst/>
              <a:gdLst/>
              <a:ahLst/>
              <a:cxnLst/>
              <a:rect l="l" t="t" r="r" b="b"/>
              <a:pathLst>
                <a:path w="755" h="5169" extrusionOk="0">
                  <a:moveTo>
                    <a:pt x="503" y="0"/>
                  </a:moveTo>
                  <a:lnTo>
                    <a:pt x="503" y="0"/>
                  </a:lnTo>
                  <a:cubicBezTo>
                    <a:pt x="22" y="754"/>
                    <a:pt x="22" y="1716"/>
                    <a:pt x="1" y="2637"/>
                  </a:cubicBezTo>
                  <a:cubicBezTo>
                    <a:pt x="1" y="3495"/>
                    <a:pt x="126" y="4499"/>
                    <a:pt x="754" y="5169"/>
                  </a:cubicBezTo>
                  <a:cubicBezTo>
                    <a:pt x="336" y="4353"/>
                    <a:pt x="252" y="3495"/>
                    <a:pt x="252" y="2616"/>
                  </a:cubicBezTo>
                  <a:cubicBezTo>
                    <a:pt x="252" y="1716"/>
                    <a:pt x="210" y="837"/>
                    <a:pt x="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4" name="Google Shape;1094;p72"/>
            <p:cNvSpPr/>
            <p:nvPr/>
          </p:nvSpPr>
          <p:spPr>
            <a:xfrm>
              <a:off x="4820850" y="3077450"/>
              <a:ext cx="49200" cy="202600"/>
            </a:xfrm>
            <a:custGeom>
              <a:avLst/>
              <a:gdLst/>
              <a:ahLst/>
              <a:cxnLst/>
              <a:rect l="l" t="t" r="r" b="b"/>
              <a:pathLst>
                <a:path w="1968" h="8104" extrusionOk="0">
                  <a:moveTo>
                    <a:pt x="1110" y="0"/>
                  </a:moveTo>
                  <a:lnTo>
                    <a:pt x="1110" y="0"/>
                  </a:lnTo>
                  <a:cubicBezTo>
                    <a:pt x="524" y="523"/>
                    <a:pt x="315" y="1360"/>
                    <a:pt x="231" y="2051"/>
                  </a:cubicBezTo>
                  <a:cubicBezTo>
                    <a:pt x="106" y="2783"/>
                    <a:pt x="1" y="3536"/>
                    <a:pt x="106" y="4352"/>
                  </a:cubicBezTo>
                  <a:cubicBezTo>
                    <a:pt x="147" y="5106"/>
                    <a:pt x="629" y="5922"/>
                    <a:pt x="1047" y="6508"/>
                  </a:cubicBezTo>
                  <a:cubicBezTo>
                    <a:pt x="1403" y="7031"/>
                    <a:pt x="1549" y="7889"/>
                    <a:pt x="733" y="8077"/>
                  </a:cubicBezTo>
                  <a:cubicBezTo>
                    <a:pt x="791" y="8095"/>
                    <a:pt x="850" y="8104"/>
                    <a:pt x="908" y="8104"/>
                  </a:cubicBezTo>
                  <a:cubicBezTo>
                    <a:pt x="1252" y="8104"/>
                    <a:pt x="1588" y="7810"/>
                    <a:pt x="1696" y="7470"/>
                  </a:cubicBezTo>
                  <a:cubicBezTo>
                    <a:pt x="1968" y="6675"/>
                    <a:pt x="1361" y="5901"/>
                    <a:pt x="1110" y="5252"/>
                  </a:cubicBezTo>
                  <a:cubicBezTo>
                    <a:pt x="712" y="4248"/>
                    <a:pt x="817" y="3202"/>
                    <a:pt x="817" y="2135"/>
                  </a:cubicBezTo>
                  <a:cubicBezTo>
                    <a:pt x="817" y="1402"/>
                    <a:pt x="817" y="691"/>
                    <a:pt x="1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5" name="Google Shape;1095;p72"/>
            <p:cNvSpPr/>
            <p:nvPr/>
          </p:nvSpPr>
          <p:spPr>
            <a:xfrm>
              <a:off x="4878400" y="3197750"/>
              <a:ext cx="140725" cy="10875"/>
            </a:xfrm>
            <a:custGeom>
              <a:avLst/>
              <a:gdLst/>
              <a:ahLst/>
              <a:cxnLst/>
              <a:rect l="l" t="t" r="r" b="b"/>
              <a:pathLst>
                <a:path w="5629" h="435" extrusionOk="0">
                  <a:moveTo>
                    <a:pt x="5629" y="1"/>
                  </a:moveTo>
                  <a:cubicBezTo>
                    <a:pt x="3746" y="64"/>
                    <a:pt x="1884" y="168"/>
                    <a:pt x="0" y="336"/>
                  </a:cubicBezTo>
                  <a:cubicBezTo>
                    <a:pt x="601" y="402"/>
                    <a:pt x="1208" y="435"/>
                    <a:pt x="1814" y="435"/>
                  </a:cubicBezTo>
                  <a:cubicBezTo>
                    <a:pt x="3110" y="435"/>
                    <a:pt x="4403" y="286"/>
                    <a:pt x="5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6" name="Google Shape;1096;p72"/>
            <p:cNvSpPr/>
            <p:nvPr/>
          </p:nvSpPr>
          <p:spPr>
            <a:xfrm>
              <a:off x="4868450" y="3161675"/>
              <a:ext cx="140750" cy="10975"/>
            </a:xfrm>
            <a:custGeom>
              <a:avLst/>
              <a:gdLst/>
              <a:ahLst/>
              <a:cxnLst/>
              <a:rect l="l" t="t" r="r" b="b"/>
              <a:pathLst>
                <a:path w="5630" h="439" extrusionOk="0">
                  <a:moveTo>
                    <a:pt x="5629" y="0"/>
                  </a:moveTo>
                  <a:lnTo>
                    <a:pt x="5629" y="0"/>
                  </a:lnTo>
                  <a:cubicBezTo>
                    <a:pt x="3746" y="84"/>
                    <a:pt x="1884" y="167"/>
                    <a:pt x="1" y="335"/>
                  </a:cubicBezTo>
                  <a:cubicBezTo>
                    <a:pt x="622" y="404"/>
                    <a:pt x="1247" y="439"/>
                    <a:pt x="1872" y="439"/>
                  </a:cubicBezTo>
                  <a:cubicBezTo>
                    <a:pt x="3142" y="439"/>
                    <a:pt x="4409" y="295"/>
                    <a:pt x="5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7" name="Google Shape;1097;p72"/>
            <p:cNvSpPr/>
            <p:nvPr/>
          </p:nvSpPr>
          <p:spPr>
            <a:xfrm>
              <a:off x="4868450" y="3128700"/>
              <a:ext cx="140750" cy="11750"/>
            </a:xfrm>
            <a:custGeom>
              <a:avLst/>
              <a:gdLst/>
              <a:ahLst/>
              <a:cxnLst/>
              <a:rect l="l" t="t" r="r" b="b"/>
              <a:pathLst>
                <a:path w="5630" h="470" extrusionOk="0">
                  <a:moveTo>
                    <a:pt x="5629" y="1"/>
                  </a:moveTo>
                  <a:lnTo>
                    <a:pt x="5629" y="1"/>
                  </a:lnTo>
                  <a:cubicBezTo>
                    <a:pt x="3746" y="85"/>
                    <a:pt x="1884" y="189"/>
                    <a:pt x="1" y="357"/>
                  </a:cubicBezTo>
                  <a:cubicBezTo>
                    <a:pt x="616" y="432"/>
                    <a:pt x="1236" y="469"/>
                    <a:pt x="1855" y="469"/>
                  </a:cubicBezTo>
                  <a:cubicBezTo>
                    <a:pt x="3131" y="469"/>
                    <a:pt x="4404" y="311"/>
                    <a:pt x="5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8" name="Google Shape;1098;p72"/>
            <p:cNvSpPr/>
            <p:nvPr/>
          </p:nvSpPr>
          <p:spPr>
            <a:xfrm>
              <a:off x="4844925" y="3100425"/>
              <a:ext cx="75350" cy="7250"/>
            </a:xfrm>
            <a:custGeom>
              <a:avLst/>
              <a:gdLst/>
              <a:ahLst/>
              <a:cxnLst/>
              <a:rect l="l" t="t" r="r" b="b"/>
              <a:pathLst>
                <a:path w="3014" h="290" extrusionOk="0">
                  <a:moveTo>
                    <a:pt x="1790" y="1"/>
                  </a:moveTo>
                  <a:cubicBezTo>
                    <a:pt x="1192" y="1"/>
                    <a:pt x="600" y="49"/>
                    <a:pt x="0" y="148"/>
                  </a:cubicBezTo>
                  <a:cubicBezTo>
                    <a:pt x="448" y="242"/>
                    <a:pt x="899" y="289"/>
                    <a:pt x="1350" y="289"/>
                  </a:cubicBezTo>
                  <a:cubicBezTo>
                    <a:pt x="1910" y="289"/>
                    <a:pt x="2468" y="216"/>
                    <a:pt x="3013" y="65"/>
                  </a:cubicBezTo>
                  <a:cubicBezTo>
                    <a:pt x="2600" y="23"/>
                    <a:pt x="2194" y="1"/>
                    <a:pt x="17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9" name="Google Shape;1099;p72"/>
            <p:cNvSpPr/>
            <p:nvPr/>
          </p:nvSpPr>
          <p:spPr>
            <a:xfrm>
              <a:off x="4791050" y="3052850"/>
              <a:ext cx="28800" cy="227575"/>
            </a:xfrm>
            <a:custGeom>
              <a:avLst/>
              <a:gdLst/>
              <a:ahLst/>
              <a:cxnLst/>
              <a:rect l="l" t="t" r="r" b="b"/>
              <a:pathLst>
                <a:path w="1152" h="9103" extrusionOk="0">
                  <a:moveTo>
                    <a:pt x="1109" y="1"/>
                  </a:moveTo>
                  <a:cubicBezTo>
                    <a:pt x="0" y="2554"/>
                    <a:pt x="21" y="5441"/>
                    <a:pt x="565" y="8098"/>
                  </a:cubicBezTo>
                  <a:cubicBezTo>
                    <a:pt x="670" y="8475"/>
                    <a:pt x="816" y="8873"/>
                    <a:pt x="1151" y="9103"/>
                  </a:cubicBezTo>
                  <a:cubicBezTo>
                    <a:pt x="879" y="8831"/>
                    <a:pt x="753" y="8433"/>
                    <a:pt x="691" y="8057"/>
                  </a:cubicBezTo>
                  <a:cubicBezTo>
                    <a:pt x="335" y="5399"/>
                    <a:pt x="293" y="2616"/>
                    <a:pt x="1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0" name="Google Shape;1100;p72"/>
            <p:cNvSpPr/>
            <p:nvPr/>
          </p:nvSpPr>
          <p:spPr>
            <a:xfrm>
              <a:off x="4762275" y="3052850"/>
              <a:ext cx="29325" cy="227575"/>
            </a:xfrm>
            <a:custGeom>
              <a:avLst/>
              <a:gdLst/>
              <a:ahLst/>
              <a:cxnLst/>
              <a:rect l="l" t="t" r="r" b="b"/>
              <a:pathLst>
                <a:path w="1173" h="9103" extrusionOk="0">
                  <a:moveTo>
                    <a:pt x="1151" y="1"/>
                  </a:moveTo>
                  <a:lnTo>
                    <a:pt x="1151" y="1"/>
                  </a:lnTo>
                  <a:cubicBezTo>
                    <a:pt x="0" y="2554"/>
                    <a:pt x="42" y="5441"/>
                    <a:pt x="586" y="8098"/>
                  </a:cubicBezTo>
                  <a:cubicBezTo>
                    <a:pt x="691" y="8475"/>
                    <a:pt x="858" y="8873"/>
                    <a:pt x="1172" y="9103"/>
                  </a:cubicBezTo>
                  <a:cubicBezTo>
                    <a:pt x="900" y="8831"/>
                    <a:pt x="775" y="8433"/>
                    <a:pt x="733" y="8057"/>
                  </a:cubicBezTo>
                  <a:cubicBezTo>
                    <a:pt x="356" y="5399"/>
                    <a:pt x="335" y="2616"/>
                    <a:pt x="1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1" name="Google Shape;1101;p72"/>
            <p:cNvSpPr/>
            <p:nvPr/>
          </p:nvSpPr>
          <p:spPr>
            <a:xfrm>
              <a:off x="4741875" y="3052350"/>
              <a:ext cx="28800" cy="227550"/>
            </a:xfrm>
            <a:custGeom>
              <a:avLst/>
              <a:gdLst/>
              <a:ahLst/>
              <a:cxnLst/>
              <a:rect l="l" t="t" r="r" b="b"/>
              <a:pathLst>
                <a:path w="1152" h="9102" extrusionOk="0">
                  <a:moveTo>
                    <a:pt x="1130" y="0"/>
                  </a:moveTo>
                  <a:lnTo>
                    <a:pt x="1130" y="0"/>
                  </a:lnTo>
                  <a:cubicBezTo>
                    <a:pt x="0" y="2511"/>
                    <a:pt x="21" y="5419"/>
                    <a:pt x="565" y="8077"/>
                  </a:cubicBezTo>
                  <a:cubicBezTo>
                    <a:pt x="670" y="8474"/>
                    <a:pt x="837" y="8872"/>
                    <a:pt x="1151" y="9102"/>
                  </a:cubicBezTo>
                  <a:cubicBezTo>
                    <a:pt x="879" y="8809"/>
                    <a:pt x="754" y="8432"/>
                    <a:pt x="691" y="8056"/>
                  </a:cubicBezTo>
                  <a:cubicBezTo>
                    <a:pt x="335" y="5398"/>
                    <a:pt x="314" y="2616"/>
                    <a:pt x="11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2" name="Google Shape;1102;p72"/>
            <p:cNvSpPr/>
            <p:nvPr/>
          </p:nvSpPr>
          <p:spPr>
            <a:xfrm>
              <a:off x="4724600" y="3052350"/>
              <a:ext cx="29850" cy="227550"/>
            </a:xfrm>
            <a:custGeom>
              <a:avLst/>
              <a:gdLst/>
              <a:ahLst/>
              <a:cxnLst/>
              <a:rect l="l" t="t" r="r" b="b"/>
              <a:pathLst>
                <a:path w="1194" h="9102" extrusionOk="0">
                  <a:moveTo>
                    <a:pt x="1152" y="0"/>
                  </a:moveTo>
                  <a:lnTo>
                    <a:pt x="1152" y="0"/>
                  </a:lnTo>
                  <a:cubicBezTo>
                    <a:pt x="1" y="2511"/>
                    <a:pt x="64" y="5419"/>
                    <a:pt x="608" y="8077"/>
                  </a:cubicBezTo>
                  <a:cubicBezTo>
                    <a:pt x="712" y="8474"/>
                    <a:pt x="859" y="8872"/>
                    <a:pt x="1194" y="9102"/>
                  </a:cubicBezTo>
                  <a:cubicBezTo>
                    <a:pt x="922" y="8809"/>
                    <a:pt x="796" y="8432"/>
                    <a:pt x="733" y="8056"/>
                  </a:cubicBezTo>
                  <a:cubicBezTo>
                    <a:pt x="378" y="5398"/>
                    <a:pt x="336" y="2616"/>
                    <a:pt x="1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3" name="Google Shape;1103;p72"/>
            <p:cNvSpPr/>
            <p:nvPr/>
          </p:nvSpPr>
          <p:spPr>
            <a:xfrm>
              <a:off x="4543100" y="3038225"/>
              <a:ext cx="28275" cy="217100"/>
            </a:xfrm>
            <a:custGeom>
              <a:avLst/>
              <a:gdLst/>
              <a:ahLst/>
              <a:cxnLst/>
              <a:rect l="l" t="t" r="r" b="b"/>
              <a:pathLst>
                <a:path w="1131" h="8684" extrusionOk="0">
                  <a:moveTo>
                    <a:pt x="1068" y="0"/>
                  </a:moveTo>
                  <a:cubicBezTo>
                    <a:pt x="0" y="2406"/>
                    <a:pt x="21" y="5168"/>
                    <a:pt x="565" y="7700"/>
                  </a:cubicBezTo>
                  <a:cubicBezTo>
                    <a:pt x="649" y="8077"/>
                    <a:pt x="796" y="8432"/>
                    <a:pt x="1130" y="8683"/>
                  </a:cubicBezTo>
                  <a:cubicBezTo>
                    <a:pt x="858" y="8411"/>
                    <a:pt x="733" y="8035"/>
                    <a:pt x="670" y="7679"/>
                  </a:cubicBezTo>
                  <a:cubicBezTo>
                    <a:pt x="335" y="5126"/>
                    <a:pt x="314" y="2469"/>
                    <a:pt x="1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4" name="Google Shape;1104;p72"/>
            <p:cNvSpPr/>
            <p:nvPr/>
          </p:nvSpPr>
          <p:spPr>
            <a:xfrm>
              <a:off x="4510150" y="3041350"/>
              <a:ext cx="27750" cy="210300"/>
            </a:xfrm>
            <a:custGeom>
              <a:avLst/>
              <a:gdLst/>
              <a:ahLst/>
              <a:cxnLst/>
              <a:rect l="l" t="t" r="r" b="b"/>
              <a:pathLst>
                <a:path w="1110" h="8412" extrusionOk="0">
                  <a:moveTo>
                    <a:pt x="1046" y="1"/>
                  </a:moveTo>
                  <a:cubicBezTo>
                    <a:pt x="0" y="2323"/>
                    <a:pt x="42" y="5022"/>
                    <a:pt x="565" y="7470"/>
                  </a:cubicBezTo>
                  <a:cubicBezTo>
                    <a:pt x="670" y="7847"/>
                    <a:pt x="816" y="8203"/>
                    <a:pt x="1109" y="8412"/>
                  </a:cubicBezTo>
                  <a:cubicBezTo>
                    <a:pt x="607" y="7868"/>
                    <a:pt x="628" y="7052"/>
                    <a:pt x="565" y="6382"/>
                  </a:cubicBezTo>
                  <a:cubicBezTo>
                    <a:pt x="356" y="4227"/>
                    <a:pt x="398" y="2072"/>
                    <a:pt x="10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5" name="Google Shape;1105;p72"/>
            <p:cNvSpPr/>
            <p:nvPr/>
          </p:nvSpPr>
          <p:spPr>
            <a:xfrm>
              <a:off x="4325500" y="3031425"/>
              <a:ext cx="25125" cy="192500"/>
            </a:xfrm>
            <a:custGeom>
              <a:avLst/>
              <a:gdLst/>
              <a:ahLst/>
              <a:cxnLst/>
              <a:rect l="l" t="t" r="r" b="b"/>
              <a:pathLst>
                <a:path w="1005" h="7700" extrusionOk="0">
                  <a:moveTo>
                    <a:pt x="1005" y="0"/>
                  </a:moveTo>
                  <a:cubicBezTo>
                    <a:pt x="272" y="2302"/>
                    <a:pt x="0" y="4896"/>
                    <a:pt x="774" y="7240"/>
                  </a:cubicBezTo>
                  <a:cubicBezTo>
                    <a:pt x="837" y="7386"/>
                    <a:pt x="900" y="7533"/>
                    <a:pt x="963" y="7700"/>
                  </a:cubicBezTo>
                  <a:cubicBezTo>
                    <a:pt x="942" y="7533"/>
                    <a:pt x="900" y="7386"/>
                    <a:pt x="858" y="7219"/>
                  </a:cubicBezTo>
                  <a:cubicBezTo>
                    <a:pt x="335" y="4833"/>
                    <a:pt x="628" y="2385"/>
                    <a:pt x="10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6" name="Google Shape;1106;p72"/>
            <p:cNvSpPr/>
            <p:nvPr/>
          </p:nvSpPr>
          <p:spPr>
            <a:xfrm>
              <a:off x="4305100" y="3032975"/>
              <a:ext cx="25650" cy="192000"/>
            </a:xfrm>
            <a:custGeom>
              <a:avLst/>
              <a:gdLst/>
              <a:ahLst/>
              <a:cxnLst/>
              <a:rect l="l" t="t" r="r" b="b"/>
              <a:pathLst>
                <a:path w="1026" h="7680" extrusionOk="0">
                  <a:moveTo>
                    <a:pt x="1025" y="1"/>
                  </a:moveTo>
                  <a:lnTo>
                    <a:pt x="1025" y="1"/>
                  </a:lnTo>
                  <a:cubicBezTo>
                    <a:pt x="293" y="2323"/>
                    <a:pt x="0" y="4918"/>
                    <a:pt x="774" y="7240"/>
                  </a:cubicBezTo>
                  <a:cubicBezTo>
                    <a:pt x="837" y="7366"/>
                    <a:pt x="900" y="7533"/>
                    <a:pt x="963" y="7680"/>
                  </a:cubicBezTo>
                  <a:cubicBezTo>
                    <a:pt x="942" y="7533"/>
                    <a:pt x="900" y="7366"/>
                    <a:pt x="858" y="7220"/>
                  </a:cubicBezTo>
                  <a:cubicBezTo>
                    <a:pt x="335" y="4834"/>
                    <a:pt x="628" y="2365"/>
                    <a:pt x="10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7" name="Google Shape;1107;p72"/>
            <p:cNvSpPr/>
            <p:nvPr/>
          </p:nvSpPr>
          <p:spPr>
            <a:xfrm>
              <a:off x="4242850" y="3027750"/>
              <a:ext cx="30875" cy="190950"/>
            </a:xfrm>
            <a:custGeom>
              <a:avLst/>
              <a:gdLst/>
              <a:ahLst/>
              <a:cxnLst/>
              <a:rect l="l" t="t" r="r" b="b"/>
              <a:pathLst>
                <a:path w="1235" h="7638" extrusionOk="0">
                  <a:moveTo>
                    <a:pt x="1235" y="1"/>
                  </a:moveTo>
                  <a:lnTo>
                    <a:pt x="1235" y="1"/>
                  </a:lnTo>
                  <a:cubicBezTo>
                    <a:pt x="293" y="2219"/>
                    <a:pt x="0" y="4834"/>
                    <a:pt x="712" y="7177"/>
                  </a:cubicBezTo>
                  <a:cubicBezTo>
                    <a:pt x="754" y="7324"/>
                    <a:pt x="837" y="7470"/>
                    <a:pt x="900" y="7638"/>
                  </a:cubicBezTo>
                  <a:cubicBezTo>
                    <a:pt x="858" y="7470"/>
                    <a:pt x="816" y="7324"/>
                    <a:pt x="795" y="7157"/>
                  </a:cubicBezTo>
                  <a:cubicBezTo>
                    <a:pt x="335" y="4771"/>
                    <a:pt x="628" y="2323"/>
                    <a:pt x="12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8" name="Google Shape;1108;p72"/>
            <p:cNvSpPr/>
            <p:nvPr/>
          </p:nvSpPr>
          <p:spPr>
            <a:xfrm>
              <a:off x="4231325" y="3026700"/>
              <a:ext cx="27225" cy="95225"/>
            </a:xfrm>
            <a:custGeom>
              <a:avLst/>
              <a:gdLst/>
              <a:ahLst/>
              <a:cxnLst/>
              <a:rect l="l" t="t" r="r" b="b"/>
              <a:pathLst>
                <a:path w="1089" h="3809" extrusionOk="0">
                  <a:moveTo>
                    <a:pt x="1089" y="1"/>
                  </a:moveTo>
                  <a:cubicBezTo>
                    <a:pt x="273" y="1047"/>
                    <a:pt x="1" y="2491"/>
                    <a:pt x="252" y="3809"/>
                  </a:cubicBezTo>
                  <a:cubicBezTo>
                    <a:pt x="336" y="2491"/>
                    <a:pt x="587" y="1214"/>
                    <a:pt x="10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9" name="Google Shape;1109;p72"/>
            <p:cNvSpPr/>
            <p:nvPr/>
          </p:nvSpPr>
          <p:spPr>
            <a:xfrm>
              <a:off x="4405525" y="2667350"/>
              <a:ext cx="654550" cy="209775"/>
            </a:xfrm>
            <a:custGeom>
              <a:avLst/>
              <a:gdLst/>
              <a:ahLst/>
              <a:cxnLst/>
              <a:rect l="l" t="t" r="r" b="b"/>
              <a:pathLst>
                <a:path w="26182" h="8391" extrusionOk="0">
                  <a:moveTo>
                    <a:pt x="17263" y="0"/>
                  </a:moveTo>
                  <a:cubicBezTo>
                    <a:pt x="15254" y="0"/>
                    <a:pt x="13266" y="21"/>
                    <a:pt x="11257" y="21"/>
                  </a:cubicBezTo>
                  <a:cubicBezTo>
                    <a:pt x="9249" y="42"/>
                    <a:pt x="7261" y="21"/>
                    <a:pt x="5231" y="84"/>
                  </a:cubicBezTo>
                  <a:cubicBezTo>
                    <a:pt x="3850" y="147"/>
                    <a:pt x="2407" y="105"/>
                    <a:pt x="1109" y="607"/>
                  </a:cubicBezTo>
                  <a:cubicBezTo>
                    <a:pt x="1" y="921"/>
                    <a:pt x="398" y="7219"/>
                    <a:pt x="419" y="8391"/>
                  </a:cubicBezTo>
                  <a:cubicBezTo>
                    <a:pt x="524" y="6466"/>
                    <a:pt x="461" y="4373"/>
                    <a:pt x="691" y="2344"/>
                  </a:cubicBezTo>
                  <a:cubicBezTo>
                    <a:pt x="733" y="1883"/>
                    <a:pt x="796" y="1360"/>
                    <a:pt x="1005" y="942"/>
                  </a:cubicBezTo>
                  <a:cubicBezTo>
                    <a:pt x="1047" y="858"/>
                    <a:pt x="1130" y="816"/>
                    <a:pt x="1235" y="754"/>
                  </a:cubicBezTo>
                  <a:cubicBezTo>
                    <a:pt x="2511" y="314"/>
                    <a:pt x="3934" y="335"/>
                    <a:pt x="5273" y="210"/>
                  </a:cubicBezTo>
                  <a:cubicBezTo>
                    <a:pt x="6836" y="127"/>
                    <a:pt x="8412" y="71"/>
                    <a:pt x="9981" y="71"/>
                  </a:cubicBezTo>
                  <a:cubicBezTo>
                    <a:pt x="10407" y="71"/>
                    <a:pt x="10833" y="75"/>
                    <a:pt x="11257" y="84"/>
                  </a:cubicBezTo>
                  <a:cubicBezTo>
                    <a:pt x="13245" y="84"/>
                    <a:pt x="15338" y="126"/>
                    <a:pt x="17242" y="189"/>
                  </a:cubicBezTo>
                  <a:cubicBezTo>
                    <a:pt x="20045" y="708"/>
                    <a:pt x="22807" y="1433"/>
                    <a:pt x="25507" y="2323"/>
                  </a:cubicBezTo>
                  <a:lnTo>
                    <a:pt x="25507" y="2323"/>
                  </a:lnTo>
                  <a:cubicBezTo>
                    <a:pt x="25716" y="2532"/>
                    <a:pt x="25925" y="2825"/>
                    <a:pt x="25695" y="3076"/>
                  </a:cubicBezTo>
                  <a:cubicBezTo>
                    <a:pt x="25609" y="3185"/>
                    <a:pt x="25507" y="3221"/>
                    <a:pt x="25396" y="3221"/>
                  </a:cubicBezTo>
                  <a:cubicBezTo>
                    <a:pt x="25207" y="3221"/>
                    <a:pt x="24993" y="3116"/>
                    <a:pt x="24795" y="3076"/>
                  </a:cubicBezTo>
                  <a:cubicBezTo>
                    <a:pt x="23749" y="2804"/>
                    <a:pt x="21656" y="2239"/>
                    <a:pt x="20610" y="1988"/>
                  </a:cubicBezTo>
                  <a:cubicBezTo>
                    <a:pt x="19941" y="1821"/>
                    <a:pt x="19229" y="1632"/>
                    <a:pt x="18518" y="1507"/>
                  </a:cubicBezTo>
                  <a:lnTo>
                    <a:pt x="18518" y="1549"/>
                  </a:lnTo>
                  <a:cubicBezTo>
                    <a:pt x="19208" y="1716"/>
                    <a:pt x="19920" y="1904"/>
                    <a:pt x="20589" y="2114"/>
                  </a:cubicBezTo>
                  <a:cubicBezTo>
                    <a:pt x="21908" y="2490"/>
                    <a:pt x="24000" y="3076"/>
                    <a:pt x="25276" y="3453"/>
                  </a:cubicBezTo>
                  <a:cubicBezTo>
                    <a:pt x="25318" y="3463"/>
                    <a:pt x="25359" y="3467"/>
                    <a:pt x="25401" y="3467"/>
                  </a:cubicBezTo>
                  <a:cubicBezTo>
                    <a:pt x="25800" y="3467"/>
                    <a:pt x="26181" y="3035"/>
                    <a:pt x="26030" y="2637"/>
                  </a:cubicBezTo>
                  <a:cubicBezTo>
                    <a:pt x="25946" y="2427"/>
                    <a:pt x="25820" y="2302"/>
                    <a:pt x="25674" y="2134"/>
                  </a:cubicBezTo>
                  <a:lnTo>
                    <a:pt x="25632" y="2134"/>
                  </a:lnTo>
                  <a:cubicBezTo>
                    <a:pt x="22912" y="1193"/>
                    <a:pt x="20129" y="461"/>
                    <a:pt x="17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0" name="Google Shape;1110;p72"/>
            <p:cNvSpPr/>
            <p:nvPr/>
          </p:nvSpPr>
          <p:spPr>
            <a:xfrm>
              <a:off x="4867425" y="2875000"/>
              <a:ext cx="181000" cy="44500"/>
            </a:xfrm>
            <a:custGeom>
              <a:avLst/>
              <a:gdLst/>
              <a:ahLst/>
              <a:cxnLst/>
              <a:rect l="l" t="t" r="r" b="b"/>
              <a:pathLst>
                <a:path w="7240" h="1780" extrusionOk="0">
                  <a:moveTo>
                    <a:pt x="0" y="1"/>
                  </a:moveTo>
                  <a:cubicBezTo>
                    <a:pt x="544" y="398"/>
                    <a:pt x="1276" y="398"/>
                    <a:pt x="1967" y="461"/>
                  </a:cubicBezTo>
                  <a:cubicBezTo>
                    <a:pt x="3327" y="587"/>
                    <a:pt x="4645" y="691"/>
                    <a:pt x="6005" y="733"/>
                  </a:cubicBezTo>
                  <a:cubicBezTo>
                    <a:pt x="6486" y="775"/>
                    <a:pt x="7093" y="817"/>
                    <a:pt x="7156" y="1361"/>
                  </a:cubicBezTo>
                  <a:cubicBezTo>
                    <a:pt x="7177" y="1528"/>
                    <a:pt x="7135" y="1717"/>
                    <a:pt x="6989" y="1779"/>
                  </a:cubicBezTo>
                  <a:cubicBezTo>
                    <a:pt x="7156" y="1738"/>
                    <a:pt x="7240" y="1549"/>
                    <a:pt x="7240" y="1361"/>
                  </a:cubicBezTo>
                  <a:cubicBezTo>
                    <a:pt x="7240" y="775"/>
                    <a:pt x="6507" y="587"/>
                    <a:pt x="6047" y="566"/>
                  </a:cubicBezTo>
                  <a:cubicBezTo>
                    <a:pt x="4666" y="419"/>
                    <a:pt x="3348" y="315"/>
                    <a:pt x="1988" y="273"/>
                  </a:cubicBezTo>
                  <a:cubicBezTo>
                    <a:pt x="1297" y="252"/>
                    <a:pt x="628" y="294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1" name="Google Shape;1111;p72"/>
            <p:cNvSpPr/>
            <p:nvPr/>
          </p:nvSpPr>
          <p:spPr>
            <a:xfrm>
              <a:off x="5019625" y="2749475"/>
              <a:ext cx="16250" cy="145950"/>
            </a:xfrm>
            <a:custGeom>
              <a:avLst/>
              <a:gdLst/>
              <a:ahLst/>
              <a:cxnLst/>
              <a:rect l="l" t="t" r="r" b="b"/>
              <a:pathLst>
                <a:path w="650" h="5838" extrusionOk="0">
                  <a:moveTo>
                    <a:pt x="649" y="0"/>
                  </a:moveTo>
                  <a:cubicBezTo>
                    <a:pt x="1" y="1862"/>
                    <a:pt x="1" y="3955"/>
                    <a:pt x="649" y="5838"/>
                  </a:cubicBezTo>
                  <a:cubicBezTo>
                    <a:pt x="377" y="3871"/>
                    <a:pt x="377" y="1967"/>
                    <a:pt x="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2" name="Google Shape;1112;p72"/>
            <p:cNvSpPr/>
            <p:nvPr/>
          </p:nvSpPr>
          <p:spPr>
            <a:xfrm>
              <a:off x="4826100" y="2706475"/>
              <a:ext cx="38725" cy="167225"/>
            </a:xfrm>
            <a:custGeom>
              <a:avLst/>
              <a:gdLst/>
              <a:ahLst/>
              <a:cxnLst/>
              <a:rect l="l" t="t" r="r" b="b"/>
              <a:pathLst>
                <a:path w="1549" h="6689" extrusionOk="0">
                  <a:moveTo>
                    <a:pt x="1475" y="0"/>
                  </a:moveTo>
                  <a:cubicBezTo>
                    <a:pt x="828" y="0"/>
                    <a:pt x="707" y="1068"/>
                    <a:pt x="586" y="1532"/>
                  </a:cubicBezTo>
                  <a:cubicBezTo>
                    <a:pt x="335" y="2536"/>
                    <a:pt x="0" y="6093"/>
                    <a:pt x="1046" y="6595"/>
                  </a:cubicBezTo>
                  <a:cubicBezTo>
                    <a:pt x="1144" y="6656"/>
                    <a:pt x="1241" y="6689"/>
                    <a:pt x="1339" y="6689"/>
                  </a:cubicBezTo>
                  <a:cubicBezTo>
                    <a:pt x="1409" y="6689"/>
                    <a:pt x="1479" y="6672"/>
                    <a:pt x="1548" y="6637"/>
                  </a:cubicBezTo>
                  <a:cubicBezTo>
                    <a:pt x="858" y="6449"/>
                    <a:pt x="1025" y="5779"/>
                    <a:pt x="1046" y="5235"/>
                  </a:cubicBezTo>
                  <a:cubicBezTo>
                    <a:pt x="1088" y="4629"/>
                    <a:pt x="1130" y="4022"/>
                    <a:pt x="1151" y="3436"/>
                  </a:cubicBezTo>
                  <a:cubicBezTo>
                    <a:pt x="1172" y="2829"/>
                    <a:pt x="1172" y="2222"/>
                    <a:pt x="1214" y="1616"/>
                  </a:cubicBezTo>
                  <a:lnTo>
                    <a:pt x="1214" y="716"/>
                  </a:lnTo>
                  <a:cubicBezTo>
                    <a:pt x="1214" y="423"/>
                    <a:pt x="1235" y="109"/>
                    <a:pt x="1548" y="5"/>
                  </a:cubicBezTo>
                  <a:cubicBezTo>
                    <a:pt x="1523" y="2"/>
                    <a:pt x="1499" y="0"/>
                    <a:pt x="14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3" name="Google Shape;1113;p72"/>
            <p:cNvSpPr/>
            <p:nvPr/>
          </p:nvSpPr>
          <p:spPr>
            <a:xfrm>
              <a:off x="4809875" y="2669950"/>
              <a:ext cx="28800" cy="220250"/>
            </a:xfrm>
            <a:custGeom>
              <a:avLst/>
              <a:gdLst/>
              <a:ahLst/>
              <a:cxnLst/>
              <a:rect l="l" t="t" r="r" b="b"/>
              <a:pathLst>
                <a:path w="1152" h="8810" extrusionOk="0">
                  <a:moveTo>
                    <a:pt x="1151" y="1"/>
                  </a:moveTo>
                  <a:cubicBezTo>
                    <a:pt x="712" y="22"/>
                    <a:pt x="565" y="566"/>
                    <a:pt x="524" y="901"/>
                  </a:cubicBezTo>
                  <a:cubicBezTo>
                    <a:pt x="252" y="2051"/>
                    <a:pt x="126" y="3202"/>
                    <a:pt x="42" y="4353"/>
                  </a:cubicBezTo>
                  <a:cubicBezTo>
                    <a:pt x="0" y="5504"/>
                    <a:pt x="0" y="6696"/>
                    <a:pt x="126" y="7847"/>
                  </a:cubicBezTo>
                  <a:cubicBezTo>
                    <a:pt x="147" y="8203"/>
                    <a:pt x="314" y="8747"/>
                    <a:pt x="733" y="8810"/>
                  </a:cubicBezTo>
                  <a:cubicBezTo>
                    <a:pt x="356" y="8621"/>
                    <a:pt x="356" y="8182"/>
                    <a:pt x="356" y="7847"/>
                  </a:cubicBezTo>
                  <a:cubicBezTo>
                    <a:pt x="440" y="6194"/>
                    <a:pt x="565" y="3767"/>
                    <a:pt x="670" y="2114"/>
                  </a:cubicBezTo>
                  <a:lnTo>
                    <a:pt x="754" y="963"/>
                  </a:lnTo>
                  <a:cubicBezTo>
                    <a:pt x="754" y="608"/>
                    <a:pt x="754" y="147"/>
                    <a:pt x="1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4" name="Google Shape;1114;p72"/>
            <p:cNvSpPr/>
            <p:nvPr/>
          </p:nvSpPr>
          <p:spPr>
            <a:xfrm>
              <a:off x="4854850" y="2725025"/>
              <a:ext cx="39800" cy="8775"/>
            </a:xfrm>
            <a:custGeom>
              <a:avLst/>
              <a:gdLst/>
              <a:ahLst/>
              <a:cxnLst/>
              <a:rect l="l" t="t" r="r" b="b"/>
              <a:pathLst>
                <a:path w="1592" h="351" extrusionOk="0">
                  <a:moveTo>
                    <a:pt x="527" y="0"/>
                  </a:moveTo>
                  <a:cubicBezTo>
                    <a:pt x="350" y="0"/>
                    <a:pt x="172" y="26"/>
                    <a:pt x="1" y="79"/>
                  </a:cubicBezTo>
                  <a:cubicBezTo>
                    <a:pt x="524" y="288"/>
                    <a:pt x="1026" y="351"/>
                    <a:pt x="1591" y="351"/>
                  </a:cubicBezTo>
                  <a:cubicBezTo>
                    <a:pt x="1290" y="121"/>
                    <a:pt x="911" y="0"/>
                    <a:pt x="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5" name="Google Shape;1115;p72"/>
            <p:cNvSpPr/>
            <p:nvPr/>
          </p:nvSpPr>
          <p:spPr>
            <a:xfrm>
              <a:off x="4855375" y="2753925"/>
              <a:ext cx="36650" cy="8250"/>
            </a:xfrm>
            <a:custGeom>
              <a:avLst/>
              <a:gdLst/>
              <a:ahLst/>
              <a:cxnLst/>
              <a:rect l="l" t="t" r="r" b="b"/>
              <a:pathLst>
                <a:path w="1466" h="330" extrusionOk="0">
                  <a:moveTo>
                    <a:pt x="518" y="1"/>
                  </a:moveTo>
                  <a:cubicBezTo>
                    <a:pt x="345" y="1"/>
                    <a:pt x="170" y="31"/>
                    <a:pt x="1" y="94"/>
                  </a:cubicBezTo>
                  <a:cubicBezTo>
                    <a:pt x="429" y="272"/>
                    <a:pt x="811" y="329"/>
                    <a:pt x="1238" y="329"/>
                  </a:cubicBezTo>
                  <a:cubicBezTo>
                    <a:pt x="1312" y="329"/>
                    <a:pt x="1388" y="328"/>
                    <a:pt x="1466" y="324"/>
                  </a:cubicBezTo>
                  <a:cubicBezTo>
                    <a:pt x="1188" y="117"/>
                    <a:pt x="856" y="1"/>
                    <a:pt x="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6" name="Google Shape;1116;p72"/>
            <p:cNvSpPr/>
            <p:nvPr/>
          </p:nvSpPr>
          <p:spPr>
            <a:xfrm>
              <a:off x="4851725" y="2781000"/>
              <a:ext cx="37150" cy="7650"/>
            </a:xfrm>
            <a:custGeom>
              <a:avLst/>
              <a:gdLst/>
              <a:ahLst/>
              <a:cxnLst/>
              <a:rect l="l" t="t" r="r" b="b"/>
              <a:pathLst>
                <a:path w="1486" h="306" extrusionOk="0">
                  <a:moveTo>
                    <a:pt x="527" y="0"/>
                  </a:moveTo>
                  <a:cubicBezTo>
                    <a:pt x="347" y="0"/>
                    <a:pt x="167" y="21"/>
                    <a:pt x="0" y="57"/>
                  </a:cubicBezTo>
                  <a:cubicBezTo>
                    <a:pt x="321" y="233"/>
                    <a:pt x="663" y="306"/>
                    <a:pt x="1017" y="306"/>
                  </a:cubicBezTo>
                  <a:cubicBezTo>
                    <a:pt x="1171" y="306"/>
                    <a:pt x="1328" y="292"/>
                    <a:pt x="1486" y="267"/>
                  </a:cubicBezTo>
                  <a:cubicBezTo>
                    <a:pt x="1213" y="75"/>
                    <a:pt x="868" y="0"/>
                    <a:pt x="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7" name="Google Shape;1117;p72"/>
            <p:cNvSpPr/>
            <p:nvPr/>
          </p:nvSpPr>
          <p:spPr>
            <a:xfrm>
              <a:off x="4850675" y="2807150"/>
              <a:ext cx="24600" cy="6525"/>
            </a:xfrm>
            <a:custGeom>
              <a:avLst/>
              <a:gdLst/>
              <a:ahLst/>
              <a:cxnLst/>
              <a:rect l="l" t="t" r="r" b="b"/>
              <a:pathLst>
                <a:path w="984" h="261" extrusionOk="0">
                  <a:moveTo>
                    <a:pt x="421" y="1"/>
                  </a:moveTo>
                  <a:cubicBezTo>
                    <a:pt x="285" y="1"/>
                    <a:pt x="145" y="28"/>
                    <a:pt x="1" y="79"/>
                  </a:cubicBezTo>
                  <a:cubicBezTo>
                    <a:pt x="175" y="203"/>
                    <a:pt x="371" y="261"/>
                    <a:pt x="572" y="261"/>
                  </a:cubicBezTo>
                  <a:cubicBezTo>
                    <a:pt x="709" y="261"/>
                    <a:pt x="848" y="234"/>
                    <a:pt x="984" y="183"/>
                  </a:cubicBezTo>
                  <a:cubicBezTo>
                    <a:pt x="810" y="59"/>
                    <a:pt x="621" y="1"/>
                    <a:pt x="4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8" name="Google Shape;1118;p72"/>
            <p:cNvSpPr/>
            <p:nvPr/>
          </p:nvSpPr>
          <p:spPr>
            <a:xfrm>
              <a:off x="4849625" y="2842800"/>
              <a:ext cx="30375" cy="7200"/>
            </a:xfrm>
            <a:custGeom>
              <a:avLst/>
              <a:gdLst/>
              <a:ahLst/>
              <a:cxnLst/>
              <a:rect l="l" t="t" r="r" b="b"/>
              <a:pathLst>
                <a:path w="1215" h="288" extrusionOk="0">
                  <a:moveTo>
                    <a:pt x="490" y="1"/>
                  </a:moveTo>
                  <a:cubicBezTo>
                    <a:pt x="328" y="1"/>
                    <a:pt x="165" y="31"/>
                    <a:pt x="1" y="96"/>
                  </a:cubicBezTo>
                  <a:cubicBezTo>
                    <a:pt x="240" y="222"/>
                    <a:pt x="487" y="288"/>
                    <a:pt x="733" y="288"/>
                  </a:cubicBezTo>
                  <a:cubicBezTo>
                    <a:pt x="895" y="288"/>
                    <a:pt x="1056" y="259"/>
                    <a:pt x="1214" y="201"/>
                  </a:cubicBezTo>
                  <a:cubicBezTo>
                    <a:pt x="985" y="74"/>
                    <a:pt x="740" y="1"/>
                    <a:pt x="4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9" name="Google Shape;1119;p72"/>
            <p:cNvSpPr/>
            <p:nvPr/>
          </p:nvSpPr>
          <p:spPr>
            <a:xfrm>
              <a:off x="4850675" y="2830275"/>
              <a:ext cx="20425" cy="6850"/>
            </a:xfrm>
            <a:custGeom>
              <a:avLst/>
              <a:gdLst/>
              <a:ahLst/>
              <a:cxnLst/>
              <a:rect l="l" t="t" r="r" b="b"/>
              <a:pathLst>
                <a:path w="817" h="274" extrusionOk="0">
                  <a:moveTo>
                    <a:pt x="370" y="1"/>
                  </a:moveTo>
                  <a:cubicBezTo>
                    <a:pt x="250" y="1"/>
                    <a:pt x="125" y="33"/>
                    <a:pt x="1" y="95"/>
                  </a:cubicBezTo>
                  <a:cubicBezTo>
                    <a:pt x="145" y="215"/>
                    <a:pt x="296" y="273"/>
                    <a:pt x="453" y="273"/>
                  </a:cubicBezTo>
                  <a:cubicBezTo>
                    <a:pt x="571" y="273"/>
                    <a:pt x="692" y="241"/>
                    <a:pt x="817" y="179"/>
                  </a:cubicBezTo>
                  <a:cubicBezTo>
                    <a:pt x="684" y="59"/>
                    <a:pt x="532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0" name="Google Shape;1120;p72"/>
            <p:cNvSpPr/>
            <p:nvPr/>
          </p:nvSpPr>
          <p:spPr>
            <a:xfrm>
              <a:off x="4933850" y="2854975"/>
              <a:ext cx="93650" cy="13775"/>
            </a:xfrm>
            <a:custGeom>
              <a:avLst/>
              <a:gdLst/>
              <a:ahLst/>
              <a:cxnLst/>
              <a:rect l="l" t="t" r="r" b="b"/>
              <a:pathLst>
                <a:path w="3746" h="551" extrusionOk="0">
                  <a:moveTo>
                    <a:pt x="374" y="1"/>
                  </a:moveTo>
                  <a:cubicBezTo>
                    <a:pt x="249" y="1"/>
                    <a:pt x="125" y="3"/>
                    <a:pt x="0" y="7"/>
                  </a:cubicBezTo>
                  <a:cubicBezTo>
                    <a:pt x="1235" y="342"/>
                    <a:pt x="2490" y="488"/>
                    <a:pt x="3746" y="551"/>
                  </a:cubicBezTo>
                  <a:cubicBezTo>
                    <a:pt x="2671" y="174"/>
                    <a:pt x="1512" y="1"/>
                    <a:pt x="3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1" name="Google Shape;1121;p72"/>
            <p:cNvSpPr/>
            <p:nvPr/>
          </p:nvSpPr>
          <p:spPr>
            <a:xfrm>
              <a:off x="4962625" y="2835550"/>
              <a:ext cx="60700" cy="9875"/>
            </a:xfrm>
            <a:custGeom>
              <a:avLst/>
              <a:gdLst/>
              <a:ahLst/>
              <a:cxnLst/>
              <a:rect l="l" t="t" r="r" b="b"/>
              <a:pathLst>
                <a:path w="2428" h="395" extrusionOk="0">
                  <a:moveTo>
                    <a:pt x="347" y="1"/>
                  </a:moveTo>
                  <a:cubicBezTo>
                    <a:pt x="232" y="1"/>
                    <a:pt x="116" y="4"/>
                    <a:pt x="0" y="10"/>
                  </a:cubicBezTo>
                  <a:cubicBezTo>
                    <a:pt x="696" y="266"/>
                    <a:pt x="1408" y="394"/>
                    <a:pt x="2121" y="394"/>
                  </a:cubicBezTo>
                  <a:cubicBezTo>
                    <a:pt x="2223" y="394"/>
                    <a:pt x="2325" y="392"/>
                    <a:pt x="2427" y="386"/>
                  </a:cubicBezTo>
                  <a:cubicBezTo>
                    <a:pt x="1761" y="116"/>
                    <a:pt x="1063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2" name="Google Shape;1122;p72"/>
            <p:cNvSpPr/>
            <p:nvPr/>
          </p:nvSpPr>
          <p:spPr>
            <a:xfrm>
              <a:off x="4948500" y="2746025"/>
              <a:ext cx="83200" cy="19150"/>
            </a:xfrm>
            <a:custGeom>
              <a:avLst/>
              <a:gdLst/>
              <a:ahLst/>
              <a:cxnLst/>
              <a:rect l="l" t="t" r="r" b="b"/>
              <a:pathLst>
                <a:path w="3328" h="766" extrusionOk="0">
                  <a:moveTo>
                    <a:pt x="376" y="1"/>
                  </a:moveTo>
                  <a:cubicBezTo>
                    <a:pt x="250" y="1"/>
                    <a:pt x="125" y="11"/>
                    <a:pt x="0" y="34"/>
                  </a:cubicBezTo>
                  <a:cubicBezTo>
                    <a:pt x="1130" y="243"/>
                    <a:pt x="2176" y="703"/>
                    <a:pt x="3327" y="766"/>
                  </a:cubicBezTo>
                  <a:cubicBezTo>
                    <a:pt x="2804" y="536"/>
                    <a:pt x="2239" y="389"/>
                    <a:pt x="1695" y="222"/>
                  </a:cubicBezTo>
                  <a:cubicBezTo>
                    <a:pt x="1271" y="124"/>
                    <a:pt x="821" y="1"/>
                    <a:pt x="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3" name="Google Shape;1123;p72"/>
            <p:cNvSpPr/>
            <p:nvPr/>
          </p:nvSpPr>
          <p:spPr>
            <a:xfrm>
              <a:off x="4425400" y="2730125"/>
              <a:ext cx="13100" cy="143350"/>
            </a:xfrm>
            <a:custGeom>
              <a:avLst/>
              <a:gdLst/>
              <a:ahLst/>
              <a:cxnLst/>
              <a:rect l="l" t="t" r="r" b="b"/>
              <a:pathLst>
                <a:path w="524" h="5734" extrusionOk="0">
                  <a:moveTo>
                    <a:pt x="524" y="0"/>
                  </a:moveTo>
                  <a:cubicBezTo>
                    <a:pt x="294" y="921"/>
                    <a:pt x="147" y="1883"/>
                    <a:pt x="126" y="2846"/>
                  </a:cubicBezTo>
                  <a:cubicBezTo>
                    <a:pt x="105" y="3808"/>
                    <a:pt x="1" y="4813"/>
                    <a:pt x="356" y="5733"/>
                  </a:cubicBezTo>
                  <a:cubicBezTo>
                    <a:pt x="210" y="4917"/>
                    <a:pt x="398" y="3704"/>
                    <a:pt x="398" y="2867"/>
                  </a:cubicBezTo>
                  <a:cubicBezTo>
                    <a:pt x="419" y="1904"/>
                    <a:pt x="503" y="963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4" name="Google Shape;1124;p72"/>
            <p:cNvSpPr/>
            <p:nvPr/>
          </p:nvSpPr>
          <p:spPr>
            <a:xfrm>
              <a:off x="4451025" y="2724875"/>
              <a:ext cx="9450" cy="152775"/>
            </a:xfrm>
            <a:custGeom>
              <a:avLst/>
              <a:gdLst/>
              <a:ahLst/>
              <a:cxnLst/>
              <a:rect l="l" t="t" r="r" b="b"/>
              <a:pathLst>
                <a:path w="378" h="6111" extrusionOk="0">
                  <a:moveTo>
                    <a:pt x="378" y="1"/>
                  </a:moveTo>
                  <a:cubicBezTo>
                    <a:pt x="43" y="2010"/>
                    <a:pt x="1" y="4081"/>
                    <a:pt x="231" y="6111"/>
                  </a:cubicBezTo>
                  <a:cubicBezTo>
                    <a:pt x="336" y="4081"/>
                    <a:pt x="378" y="2030"/>
                    <a:pt x="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5" name="Google Shape;1125;p72"/>
            <p:cNvSpPr/>
            <p:nvPr/>
          </p:nvSpPr>
          <p:spPr>
            <a:xfrm>
              <a:off x="4473000" y="2717050"/>
              <a:ext cx="13100" cy="161650"/>
            </a:xfrm>
            <a:custGeom>
              <a:avLst/>
              <a:gdLst/>
              <a:ahLst/>
              <a:cxnLst/>
              <a:rect l="l" t="t" r="r" b="b"/>
              <a:pathLst>
                <a:path w="524" h="6466" extrusionOk="0">
                  <a:moveTo>
                    <a:pt x="482" y="0"/>
                  </a:moveTo>
                  <a:lnTo>
                    <a:pt x="482" y="0"/>
                  </a:lnTo>
                  <a:cubicBezTo>
                    <a:pt x="315" y="1067"/>
                    <a:pt x="273" y="2134"/>
                    <a:pt x="189" y="3222"/>
                  </a:cubicBezTo>
                  <a:cubicBezTo>
                    <a:pt x="168" y="4289"/>
                    <a:pt x="1" y="5419"/>
                    <a:pt x="377" y="6465"/>
                  </a:cubicBezTo>
                  <a:cubicBezTo>
                    <a:pt x="210" y="5377"/>
                    <a:pt x="419" y="4310"/>
                    <a:pt x="440" y="3243"/>
                  </a:cubicBezTo>
                  <a:cubicBezTo>
                    <a:pt x="503" y="2176"/>
                    <a:pt x="524" y="1088"/>
                    <a:pt x="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6" name="Google Shape;1126;p72"/>
            <p:cNvSpPr/>
            <p:nvPr/>
          </p:nvSpPr>
          <p:spPr>
            <a:xfrm>
              <a:off x="4600125" y="2673100"/>
              <a:ext cx="13625" cy="206650"/>
            </a:xfrm>
            <a:custGeom>
              <a:avLst/>
              <a:gdLst/>
              <a:ahLst/>
              <a:cxnLst/>
              <a:rect l="l" t="t" r="r" b="b"/>
              <a:pathLst>
                <a:path w="545" h="8266" extrusionOk="0">
                  <a:moveTo>
                    <a:pt x="544" y="0"/>
                  </a:moveTo>
                  <a:lnTo>
                    <a:pt x="544" y="0"/>
                  </a:lnTo>
                  <a:cubicBezTo>
                    <a:pt x="147" y="607"/>
                    <a:pt x="147" y="1340"/>
                    <a:pt x="126" y="2072"/>
                  </a:cubicBezTo>
                  <a:cubicBezTo>
                    <a:pt x="63" y="2741"/>
                    <a:pt x="42" y="3432"/>
                    <a:pt x="21" y="4143"/>
                  </a:cubicBezTo>
                  <a:cubicBezTo>
                    <a:pt x="0" y="5127"/>
                    <a:pt x="0" y="6236"/>
                    <a:pt x="0" y="7240"/>
                  </a:cubicBezTo>
                  <a:cubicBezTo>
                    <a:pt x="0" y="7575"/>
                    <a:pt x="0" y="7951"/>
                    <a:pt x="168" y="8265"/>
                  </a:cubicBezTo>
                  <a:cubicBezTo>
                    <a:pt x="63" y="7930"/>
                    <a:pt x="84" y="7596"/>
                    <a:pt x="126" y="7240"/>
                  </a:cubicBezTo>
                  <a:cubicBezTo>
                    <a:pt x="209" y="6257"/>
                    <a:pt x="251" y="5127"/>
                    <a:pt x="272" y="4143"/>
                  </a:cubicBezTo>
                  <a:cubicBezTo>
                    <a:pt x="272" y="3432"/>
                    <a:pt x="314" y="2741"/>
                    <a:pt x="314" y="2051"/>
                  </a:cubicBezTo>
                  <a:cubicBezTo>
                    <a:pt x="335" y="1360"/>
                    <a:pt x="272" y="649"/>
                    <a:pt x="5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7" name="Google Shape;1127;p72"/>
            <p:cNvSpPr/>
            <p:nvPr/>
          </p:nvSpPr>
          <p:spPr>
            <a:xfrm>
              <a:off x="4616325" y="2673100"/>
              <a:ext cx="14150" cy="210825"/>
            </a:xfrm>
            <a:custGeom>
              <a:avLst/>
              <a:gdLst/>
              <a:ahLst/>
              <a:cxnLst/>
              <a:rect l="l" t="t" r="r" b="b"/>
              <a:pathLst>
                <a:path w="566" h="8433" extrusionOk="0">
                  <a:moveTo>
                    <a:pt x="566" y="0"/>
                  </a:moveTo>
                  <a:cubicBezTo>
                    <a:pt x="147" y="2093"/>
                    <a:pt x="1" y="4269"/>
                    <a:pt x="84" y="6403"/>
                  </a:cubicBezTo>
                  <a:cubicBezTo>
                    <a:pt x="84" y="6780"/>
                    <a:pt x="84" y="7114"/>
                    <a:pt x="105" y="7491"/>
                  </a:cubicBezTo>
                  <a:cubicBezTo>
                    <a:pt x="126" y="7763"/>
                    <a:pt x="84" y="8056"/>
                    <a:pt x="231" y="8286"/>
                  </a:cubicBezTo>
                  <a:cubicBezTo>
                    <a:pt x="294" y="8370"/>
                    <a:pt x="398" y="8433"/>
                    <a:pt x="461" y="8433"/>
                  </a:cubicBezTo>
                  <a:cubicBezTo>
                    <a:pt x="356" y="8391"/>
                    <a:pt x="294" y="8349"/>
                    <a:pt x="252" y="8265"/>
                  </a:cubicBezTo>
                  <a:cubicBezTo>
                    <a:pt x="147" y="8035"/>
                    <a:pt x="210" y="7742"/>
                    <a:pt x="210" y="7491"/>
                  </a:cubicBezTo>
                  <a:lnTo>
                    <a:pt x="231" y="6403"/>
                  </a:lnTo>
                  <a:cubicBezTo>
                    <a:pt x="315" y="4353"/>
                    <a:pt x="440" y="2072"/>
                    <a:pt x="5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8" name="Google Shape;1128;p72"/>
            <p:cNvSpPr/>
            <p:nvPr/>
          </p:nvSpPr>
          <p:spPr>
            <a:xfrm>
              <a:off x="4763850" y="2675200"/>
              <a:ext cx="23025" cy="209450"/>
            </a:xfrm>
            <a:custGeom>
              <a:avLst/>
              <a:gdLst/>
              <a:ahLst/>
              <a:cxnLst/>
              <a:rect l="l" t="t" r="r" b="b"/>
              <a:pathLst>
                <a:path w="921" h="8378" extrusionOk="0">
                  <a:moveTo>
                    <a:pt x="921" y="0"/>
                  </a:moveTo>
                  <a:lnTo>
                    <a:pt x="921" y="0"/>
                  </a:lnTo>
                  <a:cubicBezTo>
                    <a:pt x="481" y="607"/>
                    <a:pt x="398" y="1360"/>
                    <a:pt x="335" y="2051"/>
                  </a:cubicBezTo>
                  <a:cubicBezTo>
                    <a:pt x="251" y="2783"/>
                    <a:pt x="168" y="3494"/>
                    <a:pt x="105" y="4227"/>
                  </a:cubicBezTo>
                  <a:cubicBezTo>
                    <a:pt x="42" y="5336"/>
                    <a:pt x="0" y="6403"/>
                    <a:pt x="105" y="7491"/>
                  </a:cubicBezTo>
                  <a:cubicBezTo>
                    <a:pt x="147" y="7763"/>
                    <a:pt x="147" y="8077"/>
                    <a:pt x="335" y="8286"/>
                  </a:cubicBezTo>
                  <a:cubicBezTo>
                    <a:pt x="399" y="8350"/>
                    <a:pt x="475" y="8377"/>
                    <a:pt x="545" y="8377"/>
                  </a:cubicBezTo>
                  <a:cubicBezTo>
                    <a:pt x="566" y="8377"/>
                    <a:pt x="587" y="8375"/>
                    <a:pt x="607" y="8370"/>
                  </a:cubicBezTo>
                  <a:cubicBezTo>
                    <a:pt x="502" y="8370"/>
                    <a:pt x="419" y="8349"/>
                    <a:pt x="377" y="8265"/>
                  </a:cubicBezTo>
                  <a:cubicBezTo>
                    <a:pt x="189" y="8056"/>
                    <a:pt x="209" y="7763"/>
                    <a:pt x="209" y="7512"/>
                  </a:cubicBezTo>
                  <a:cubicBezTo>
                    <a:pt x="189" y="6403"/>
                    <a:pt x="272" y="5336"/>
                    <a:pt x="335" y="4269"/>
                  </a:cubicBezTo>
                  <a:lnTo>
                    <a:pt x="502" y="2092"/>
                  </a:lnTo>
                  <a:cubicBezTo>
                    <a:pt x="565" y="1381"/>
                    <a:pt x="565" y="649"/>
                    <a:pt x="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9" name="Google Shape;1129;p72"/>
            <p:cNvSpPr/>
            <p:nvPr/>
          </p:nvSpPr>
          <p:spPr>
            <a:xfrm>
              <a:off x="4742400" y="2746850"/>
              <a:ext cx="10475" cy="138650"/>
            </a:xfrm>
            <a:custGeom>
              <a:avLst/>
              <a:gdLst/>
              <a:ahLst/>
              <a:cxnLst/>
              <a:rect l="l" t="t" r="r" b="b"/>
              <a:pathLst>
                <a:path w="419" h="5546" extrusionOk="0">
                  <a:moveTo>
                    <a:pt x="335" y="1"/>
                  </a:moveTo>
                  <a:cubicBezTo>
                    <a:pt x="63" y="1403"/>
                    <a:pt x="0" y="2804"/>
                    <a:pt x="84" y="4185"/>
                  </a:cubicBezTo>
                  <a:cubicBezTo>
                    <a:pt x="105" y="4646"/>
                    <a:pt x="126" y="5169"/>
                    <a:pt x="419" y="5545"/>
                  </a:cubicBezTo>
                  <a:cubicBezTo>
                    <a:pt x="231" y="5106"/>
                    <a:pt x="293" y="4667"/>
                    <a:pt x="293" y="4185"/>
                  </a:cubicBezTo>
                  <a:lnTo>
                    <a:pt x="314" y="2804"/>
                  </a:lnTo>
                  <a:cubicBezTo>
                    <a:pt x="314" y="1863"/>
                    <a:pt x="335" y="942"/>
                    <a:pt x="3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0" name="Google Shape;1130;p72"/>
            <p:cNvSpPr/>
            <p:nvPr/>
          </p:nvSpPr>
          <p:spPr>
            <a:xfrm>
              <a:off x="4706825" y="2741625"/>
              <a:ext cx="13100" cy="147525"/>
            </a:xfrm>
            <a:custGeom>
              <a:avLst/>
              <a:gdLst/>
              <a:ahLst/>
              <a:cxnLst/>
              <a:rect l="l" t="t" r="r" b="b"/>
              <a:pathLst>
                <a:path w="524" h="5901" extrusionOk="0">
                  <a:moveTo>
                    <a:pt x="524" y="0"/>
                  </a:moveTo>
                  <a:lnTo>
                    <a:pt x="524" y="0"/>
                  </a:lnTo>
                  <a:cubicBezTo>
                    <a:pt x="84" y="1946"/>
                    <a:pt x="1" y="3955"/>
                    <a:pt x="273" y="5901"/>
                  </a:cubicBezTo>
                  <a:cubicBezTo>
                    <a:pt x="377" y="3934"/>
                    <a:pt x="461" y="1967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1" name="Google Shape;1131;p72"/>
            <p:cNvSpPr/>
            <p:nvPr/>
          </p:nvSpPr>
          <p:spPr>
            <a:xfrm>
              <a:off x="4260625" y="2871050"/>
              <a:ext cx="799825" cy="155675"/>
            </a:xfrm>
            <a:custGeom>
              <a:avLst/>
              <a:gdLst/>
              <a:ahLst/>
              <a:cxnLst/>
              <a:rect l="l" t="t" r="r" b="b"/>
              <a:pathLst>
                <a:path w="31993" h="6227" extrusionOk="0">
                  <a:moveTo>
                    <a:pt x="3911" y="1"/>
                  </a:moveTo>
                  <a:cubicBezTo>
                    <a:pt x="2992" y="1"/>
                    <a:pt x="2072" y="28"/>
                    <a:pt x="1152" y="96"/>
                  </a:cubicBezTo>
                  <a:lnTo>
                    <a:pt x="921" y="117"/>
                  </a:lnTo>
                  <a:cubicBezTo>
                    <a:pt x="859" y="138"/>
                    <a:pt x="817" y="138"/>
                    <a:pt x="754" y="159"/>
                  </a:cubicBezTo>
                  <a:cubicBezTo>
                    <a:pt x="524" y="243"/>
                    <a:pt x="356" y="515"/>
                    <a:pt x="294" y="682"/>
                  </a:cubicBezTo>
                  <a:cubicBezTo>
                    <a:pt x="84" y="1289"/>
                    <a:pt x="43" y="1917"/>
                    <a:pt x="22" y="2544"/>
                  </a:cubicBezTo>
                  <a:cubicBezTo>
                    <a:pt x="1" y="3758"/>
                    <a:pt x="105" y="4971"/>
                    <a:pt x="252" y="6185"/>
                  </a:cubicBezTo>
                  <a:lnTo>
                    <a:pt x="335" y="6227"/>
                  </a:lnTo>
                  <a:cubicBezTo>
                    <a:pt x="315" y="5013"/>
                    <a:pt x="294" y="3800"/>
                    <a:pt x="356" y="2607"/>
                  </a:cubicBezTo>
                  <a:cubicBezTo>
                    <a:pt x="377" y="2000"/>
                    <a:pt x="461" y="1373"/>
                    <a:pt x="670" y="870"/>
                  </a:cubicBezTo>
                  <a:cubicBezTo>
                    <a:pt x="754" y="766"/>
                    <a:pt x="817" y="661"/>
                    <a:pt x="879" y="619"/>
                  </a:cubicBezTo>
                  <a:lnTo>
                    <a:pt x="921" y="577"/>
                  </a:lnTo>
                  <a:lnTo>
                    <a:pt x="942" y="577"/>
                  </a:lnTo>
                  <a:cubicBezTo>
                    <a:pt x="963" y="577"/>
                    <a:pt x="984" y="556"/>
                    <a:pt x="1026" y="556"/>
                  </a:cubicBezTo>
                  <a:cubicBezTo>
                    <a:pt x="1699" y="503"/>
                    <a:pt x="2375" y="487"/>
                    <a:pt x="3052" y="487"/>
                  </a:cubicBezTo>
                  <a:cubicBezTo>
                    <a:pt x="3954" y="487"/>
                    <a:pt x="4858" y="515"/>
                    <a:pt x="5755" y="515"/>
                  </a:cubicBezTo>
                  <a:cubicBezTo>
                    <a:pt x="7889" y="536"/>
                    <a:pt x="10902" y="515"/>
                    <a:pt x="13015" y="577"/>
                  </a:cubicBezTo>
                  <a:cubicBezTo>
                    <a:pt x="15149" y="640"/>
                    <a:pt x="18141" y="849"/>
                    <a:pt x="20297" y="996"/>
                  </a:cubicBezTo>
                  <a:lnTo>
                    <a:pt x="22096" y="1101"/>
                  </a:lnTo>
                  <a:cubicBezTo>
                    <a:pt x="22473" y="1142"/>
                    <a:pt x="23017" y="1080"/>
                    <a:pt x="23310" y="1289"/>
                  </a:cubicBezTo>
                  <a:cubicBezTo>
                    <a:pt x="23456" y="1373"/>
                    <a:pt x="23435" y="1561"/>
                    <a:pt x="23456" y="1686"/>
                  </a:cubicBezTo>
                  <a:cubicBezTo>
                    <a:pt x="26033" y="1934"/>
                    <a:pt x="28814" y="2202"/>
                    <a:pt x="31417" y="2409"/>
                  </a:cubicBezTo>
                  <a:lnTo>
                    <a:pt x="31417" y="2409"/>
                  </a:lnTo>
                  <a:cubicBezTo>
                    <a:pt x="31465" y="2506"/>
                    <a:pt x="31506" y="2613"/>
                    <a:pt x="31491" y="2628"/>
                  </a:cubicBezTo>
                  <a:cubicBezTo>
                    <a:pt x="31491" y="2638"/>
                    <a:pt x="31496" y="2638"/>
                    <a:pt x="31493" y="2638"/>
                  </a:cubicBezTo>
                  <a:cubicBezTo>
                    <a:pt x="31491" y="2638"/>
                    <a:pt x="31480" y="2638"/>
                    <a:pt x="31449" y="2649"/>
                  </a:cubicBezTo>
                  <a:cubicBezTo>
                    <a:pt x="31339" y="2655"/>
                    <a:pt x="31223" y="2658"/>
                    <a:pt x="31104" y="2658"/>
                  </a:cubicBezTo>
                  <a:cubicBezTo>
                    <a:pt x="30817" y="2658"/>
                    <a:pt x="30510" y="2643"/>
                    <a:pt x="30214" y="2628"/>
                  </a:cubicBezTo>
                  <a:cubicBezTo>
                    <a:pt x="29105" y="2544"/>
                    <a:pt x="26888" y="2419"/>
                    <a:pt x="25779" y="2335"/>
                  </a:cubicBezTo>
                  <a:lnTo>
                    <a:pt x="24691" y="2293"/>
                  </a:lnTo>
                  <a:cubicBezTo>
                    <a:pt x="24643" y="2296"/>
                    <a:pt x="24596" y="2297"/>
                    <a:pt x="24549" y="2297"/>
                  </a:cubicBezTo>
                  <a:cubicBezTo>
                    <a:pt x="24365" y="2297"/>
                    <a:pt x="24189" y="2281"/>
                    <a:pt x="24013" y="2281"/>
                  </a:cubicBezTo>
                  <a:cubicBezTo>
                    <a:pt x="23863" y="2281"/>
                    <a:pt x="23714" y="2293"/>
                    <a:pt x="23561" y="2335"/>
                  </a:cubicBezTo>
                  <a:lnTo>
                    <a:pt x="23582" y="2398"/>
                  </a:lnTo>
                  <a:cubicBezTo>
                    <a:pt x="23659" y="2381"/>
                    <a:pt x="23749" y="2375"/>
                    <a:pt x="23847" y="2375"/>
                  </a:cubicBezTo>
                  <a:cubicBezTo>
                    <a:pt x="24117" y="2375"/>
                    <a:pt x="24439" y="2424"/>
                    <a:pt x="24670" y="2440"/>
                  </a:cubicBezTo>
                  <a:cubicBezTo>
                    <a:pt x="25360" y="2523"/>
                    <a:pt x="27201" y="2753"/>
                    <a:pt x="27955" y="2837"/>
                  </a:cubicBezTo>
                  <a:cubicBezTo>
                    <a:pt x="29105" y="2963"/>
                    <a:pt x="30256" y="3130"/>
                    <a:pt x="31428" y="3151"/>
                  </a:cubicBezTo>
                  <a:cubicBezTo>
                    <a:pt x="31441" y="3152"/>
                    <a:pt x="31454" y="3153"/>
                    <a:pt x="31466" y="3153"/>
                  </a:cubicBezTo>
                  <a:cubicBezTo>
                    <a:pt x="31704" y="3153"/>
                    <a:pt x="31931" y="2971"/>
                    <a:pt x="31951" y="2733"/>
                  </a:cubicBezTo>
                  <a:cubicBezTo>
                    <a:pt x="31993" y="2377"/>
                    <a:pt x="31826" y="2209"/>
                    <a:pt x="31679" y="1937"/>
                  </a:cubicBezTo>
                  <a:cubicBezTo>
                    <a:pt x="30633" y="1833"/>
                    <a:pt x="28666" y="1645"/>
                    <a:pt x="27620" y="1561"/>
                  </a:cubicBezTo>
                  <a:cubicBezTo>
                    <a:pt x="26360" y="1421"/>
                    <a:pt x="25100" y="1319"/>
                    <a:pt x="23840" y="1219"/>
                  </a:cubicBezTo>
                  <a:lnTo>
                    <a:pt x="23840" y="1219"/>
                  </a:lnTo>
                  <a:cubicBezTo>
                    <a:pt x="23580" y="591"/>
                    <a:pt x="22689" y="659"/>
                    <a:pt x="22096" y="640"/>
                  </a:cubicBezTo>
                  <a:lnTo>
                    <a:pt x="20276" y="577"/>
                  </a:lnTo>
                  <a:cubicBezTo>
                    <a:pt x="18141" y="536"/>
                    <a:pt x="15087" y="473"/>
                    <a:pt x="12994" y="410"/>
                  </a:cubicBezTo>
                  <a:cubicBezTo>
                    <a:pt x="9961" y="298"/>
                    <a:pt x="6939" y="1"/>
                    <a:pt x="39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2" name="Google Shape;1132;p72"/>
            <p:cNvSpPr/>
            <p:nvPr/>
          </p:nvSpPr>
          <p:spPr>
            <a:xfrm>
              <a:off x="4859575" y="3022225"/>
              <a:ext cx="199325" cy="25425"/>
            </a:xfrm>
            <a:custGeom>
              <a:avLst/>
              <a:gdLst/>
              <a:ahLst/>
              <a:cxnLst/>
              <a:rect l="l" t="t" r="r" b="b"/>
              <a:pathLst>
                <a:path w="7973" h="1017" extrusionOk="0">
                  <a:moveTo>
                    <a:pt x="6839" y="1"/>
                  </a:moveTo>
                  <a:cubicBezTo>
                    <a:pt x="6680" y="1"/>
                    <a:pt x="6525" y="12"/>
                    <a:pt x="6382" y="12"/>
                  </a:cubicBezTo>
                  <a:lnTo>
                    <a:pt x="4269" y="54"/>
                  </a:lnTo>
                  <a:cubicBezTo>
                    <a:pt x="3034" y="117"/>
                    <a:pt x="1193" y="138"/>
                    <a:pt x="0" y="180"/>
                  </a:cubicBezTo>
                  <a:cubicBezTo>
                    <a:pt x="994" y="284"/>
                    <a:pt x="2009" y="324"/>
                    <a:pt x="3023" y="324"/>
                  </a:cubicBezTo>
                  <a:cubicBezTo>
                    <a:pt x="3439" y="324"/>
                    <a:pt x="3855" y="318"/>
                    <a:pt x="4269" y="305"/>
                  </a:cubicBezTo>
                  <a:cubicBezTo>
                    <a:pt x="5001" y="284"/>
                    <a:pt x="5691" y="263"/>
                    <a:pt x="6403" y="180"/>
                  </a:cubicBezTo>
                  <a:cubicBezTo>
                    <a:pt x="6613" y="168"/>
                    <a:pt x="6809" y="137"/>
                    <a:pt x="6997" y="137"/>
                  </a:cubicBezTo>
                  <a:cubicBezTo>
                    <a:pt x="7146" y="137"/>
                    <a:pt x="7289" y="157"/>
                    <a:pt x="7428" y="222"/>
                  </a:cubicBezTo>
                  <a:cubicBezTo>
                    <a:pt x="7742" y="326"/>
                    <a:pt x="7930" y="808"/>
                    <a:pt x="7616" y="1017"/>
                  </a:cubicBezTo>
                  <a:cubicBezTo>
                    <a:pt x="7972" y="849"/>
                    <a:pt x="7826" y="263"/>
                    <a:pt x="7470" y="117"/>
                  </a:cubicBezTo>
                  <a:cubicBezTo>
                    <a:pt x="7267" y="21"/>
                    <a:pt x="7050" y="1"/>
                    <a:pt x="68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3" name="Google Shape;1133;p72"/>
            <p:cNvSpPr/>
            <p:nvPr/>
          </p:nvSpPr>
          <p:spPr>
            <a:xfrm>
              <a:off x="5020675" y="2945625"/>
              <a:ext cx="14150" cy="76925"/>
            </a:xfrm>
            <a:custGeom>
              <a:avLst/>
              <a:gdLst/>
              <a:ahLst/>
              <a:cxnLst/>
              <a:rect l="l" t="t" r="r" b="b"/>
              <a:pathLst>
                <a:path w="566" h="3077" extrusionOk="0">
                  <a:moveTo>
                    <a:pt x="524" y="1"/>
                  </a:moveTo>
                  <a:lnTo>
                    <a:pt x="524" y="1"/>
                  </a:lnTo>
                  <a:cubicBezTo>
                    <a:pt x="147" y="984"/>
                    <a:pt x="1" y="2156"/>
                    <a:pt x="566" y="3076"/>
                  </a:cubicBezTo>
                  <a:cubicBezTo>
                    <a:pt x="377" y="2030"/>
                    <a:pt x="503" y="1047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4" name="Google Shape;1134;p72"/>
            <p:cNvSpPr/>
            <p:nvPr/>
          </p:nvSpPr>
          <p:spPr>
            <a:xfrm>
              <a:off x="4822950" y="2930150"/>
              <a:ext cx="32275" cy="85600"/>
            </a:xfrm>
            <a:custGeom>
              <a:avLst/>
              <a:gdLst/>
              <a:ahLst/>
              <a:cxnLst/>
              <a:rect l="l" t="t" r="r" b="b"/>
              <a:pathLst>
                <a:path w="1291" h="3424" extrusionOk="0">
                  <a:moveTo>
                    <a:pt x="1149" y="0"/>
                  </a:moveTo>
                  <a:cubicBezTo>
                    <a:pt x="1114" y="0"/>
                    <a:pt x="1082" y="12"/>
                    <a:pt x="1068" y="34"/>
                  </a:cubicBezTo>
                  <a:cubicBezTo>
                    <a:pt x="335" y="369"/>
                    <a:pt x="1" y="3110"/>
                    <a:pt x="817" y="3423"/>
                  </a:cubicBezTo>
                  <a:cubicBezTo>
                    <a:pt x="628" y="3130"/>
                    <a:pt x="754" y="2879"/>
                    <a:pt x="775" y="2566"/>
                  </a:cubicBezTo>
                  <a:lnTo>
                    <a:pt x="879" y="1645"/>
                  </a:lnTo>
                  <a:cubicBezTo>
                    <a:pt x="921" y="1352"/>
                    <a:pt x="963" y="599"/>
                    <a:pt x="1068" y="348"/>
                  </a:cubicBezTo>
                  <a:cubicBezTo>
                    <a:pt x="1084" y="282"/>
                    <a:pt x="1139" y="88"/>
                    <a:pt x="1213" y="88"/>
                  </a:cubicBezTo>
                  <a:cubicBezTo>
                    <a:pt x="1233" y="88"/>
                    <a:pt x="1254" y="102"/>
                    <a:pt x="1277" y="138"/>
                  </a:cubicBezTo>
                  <a:cubicBezTo>
                    <a:pt x="1291" y="42"/>
                    <a:pt x="1215" y="0"/>
                    <a:pt x="1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5" name="Google Shape;1135;p72"/>
            <p:cNvSpPr/>
            <p:nvPr/>
          </p:nvSpPr>
          <p:spPr>
            <a:xfrm>
              <a:off x="4845975" y="2956075"/>
              <a:ext cx="46050" cy="6325"/>
            </a:xfrm>
            <a:custGeom>
              <a:avLst/>
              <a:gdLst/>
              <a:ahLst/>
              <a:cxnLst/>
              <a:rect l="l" t="t" r="r" b="b"/>
              <a:pathLst>
                <a:path w="1842" h="253" extrusionOk="0">
                  <a:moveTo>
                    <a:pt x="963" y="1"/>
                  </a:moveTo>
                  <a:cubicBezTo>
                    <a:pt x="635" y="1"/>
                    <a:pt x="312" y="48"/>
                    <a:pt x="0" y="148"/>
                  </a:cubicBezTo>
                  <a:cubicBezTo>
                    <a:pt x="294" y="216"/>
                    <a:pt x="584" y="253"/>
                    <a:pt x="871" y="253"/>
                  </a:cubicBezTo>
                  <a:cubicBezTo>
                    <a:pt x="1197" y="253"/>
                    <a:pt x="1519" y="206"/>
                    <a:pt x="1842" y="106"/>
                  </a:cubicBezTo>
                  <a:cubicBezTo>
                    <a:pt x="1547" y="37"/>
                    <a:pt x="1253" y="1"/>
                    <a:pt x="9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6" name="Google Shape;1136;p72"/>
            <p:cNvSpPr/>
            <p:nvPr/>
          </p:nvSpPr>
          <p:spPr>
            <a:xfrm>
              <a:off x="4842300" y="2976000"/>
              <a:ext cx="52350" cy="6725"/>
            </a:xfrm>
            <a:custGeom>
              <a:avLst/>
              <a:gdLst/>
              <a:ahLst/>
              <a:cxnLst/>
              <a:rect l="l" t="t" r="r" b="b"/>
              <a:pathLst>
                <a:path w="2094" h="269" extrusionOk="0">
                  <a:moveTo>
                    <a:pt x="1137" y="1"/>
                  </a:moveTo>
                  <a:cubicBezTo>
                    <a:pt x="762" y="1"/>
                    <a:pt x="387" y="55"/>
                    <a:pt x="1" y="146"/>
                  </a:cubicBezTo>
                  <a:cubicBezTo>
                    <a:pt x="336" y="227"/>
                    <a:pt x="671" y="269"/>
                    <a:pt x="1008" y="269"/>
                  </a:cubicBezTo>
                  <a:cubicBezTo>
                    <a:pt x="1366" y="269"/>
                    <a:pt x="1727" y="222"/>
                    <a:pt x="2093" y="125"/>
                  </a:cubicBezTo>
                  <a:cubicBezTo>
                    <a:pt x="1768" y="39"/>
                    <a:pt x="1452" y="1"/>
                    <a:pt x="1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7" name="Google Shape;1137;p72"/>
            <p:cNvSpPr/>
            <p:nvPr/>
          </p:nvSpPr>
          <p:spPr>
            <a:xfrm>
              <a:off x="4871075" y="2995700"/>
              <a:ext cx="32975" cy="6525"/>
            </a:xfrm>
            <a:custGeom>
              <a:avLst/>
              <a:gdLst/>
              <a:ahLst/>
              <a:cxnLst/>
              <a:rect l="l" t="t" r="r" b="b"/>
              <a:pathLst>
                <a:path w="1319" h="261" extrusionOk="0">
                  <a:moveTo>
                    <a:pt x="639" y="1"/>
                  </a:moveTo>
                  <a:cubicBezTo>
                    <a:pt x="431" y="1"/>
                    <a:pt x="218" y="43"/>
                    <a:pt x="1" y="132"/>
                  </a:cubicBezTo>
                  <a:cubicBezTo>
                    <a:pt x="217" y="218"/>
                    <a:pt x="444" y="260"/>
                    <a:pt x="674" y="260"/>
                  </a:cubicBezTo>
                  <a:cubicBezTo>
                    <a:pt x="889" y="260"/>
                    <a:pt x="1106" y="224"/>
                    <a:pt x="1319" y="153"/>
                  </a:cubicBezTo>
                  <a:cubicBezTo>
                    <a:pt x="1098" y="53"/>
                    <a:pt x="871" y="1"/>
                    <a:pt x="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8" name="Google Shape;1138;p72"/>
            <p:cNvSpPr/>
            <p:nvPr/>
          </p:nvSpPr>
          <p:spPr>
            <a:xfrm>
              <a:off x="4797850" y="2894900"/>
              <a:ext cx="36100" cy="154825"/>
            </a:xfrm>
            <a:custGeom>
              <a:avLst/>
              <a:gdLst/>
              <a:ahLst/>
              <a:cxnLst/>
              <a:rect l="l" t="t" r="r" b="b"/>
              <a:pathLst>
                <a:path w="1444" h="6193" extrusionOk="0">
                  <a:moveTo>
                    <a:pt x="1339" y="0"/>
                  </a:moveTo>
                  <a:lnTo>
                    <a:pt x="1339" y="0"/>
                  </a:lnTo>
                  <a:cubicBezTo>
                    <a:pt x="398" y="126"/>
                    <a:pt x="314" y="2427"/>
                    <a:pt x="272" y="3243"/>
                  </a:cubicBezTo>
                  <a:cubicBezTo>
                    <a:pt x="272" y="4059"/>
                    <a:pt x="0" y="5901"/>
                    <a:pt x="1005" y="6173"/>
                  </a:cubicBezTo>
                  <a:cubicBezTo>
                    <a:pt x="1051" y="6186"/>
                    <a:pt x="1102" y="6193"/>
                    <a:pt x="1152" y="6193"/>
                  </a:cubicBezTo>
                  <a:cubicBezTo>
                    <a:pt x="1262" y="6193"/>
                    <a:pt x="1372" y="6160"/>
                    <a:pt x="1444" y="6089"/>
                  </a:cubicBezTo>
                  <a:lnTo>
                    <a:pt x="1444" y="6089"/>
                  </a:lnTo>
                  <a:cubicBezTo>
                    <a:pt x="1399" y="6102"/>
                    <a:pt x="1354" y="6108"/>
                    <a:pt x="1311" y="6108"/>
                  </a:cubicBezTo>
                  <a:cubicBezTo>
                    <a:pt x="1077" y="6108"/>
                    <a:pt x="884" y="5931"/>
                    <a:pt x="795" y="5754"/>
                  </a:cubicBezTo>
                  <a:cubicBezTo>
                    <a:pt x="691" y="5545"/>
                    <a:pt x="691" y="5273"/>
                    <a:pt x="691" y="5001"/>
                  </a:cubicBezTo>
                  <a:lnTo>
                    <a:pt x="774" y="3264"/>
                  </a:lnTo>
                  <a:cubicBezTo>
                    <a:pt x="795" y="2699"/>
                    <a:pt x="837" y="2113"/>
                    <a:pt x="879" y="1548"/>
                  </a:cubicBezTo>
                  <a:cubicBezTo>
                    <a:pt x="942" y="983"/>
                    <a:pt x="816" y="335"/>
                    <a:pt x="13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9" name="Google Shape;1139;p72"/>
            <p:cNvSpPr/>
            <p:nvPr/>
          </p:nvSpPr>
          <p:spPr>
            <a:xfrm>
              <a:off x="4294100" y="2875000"/>
              <a:ext cx="16250" cy="152775"/>
            </a:xfrm>
            <a:custGeom>
              <a:avLst/>
              <a:gdLst/>
              <a:ahLst/>
              <a:cxnLst/>
              <a:rect l="l" t="t" r="r" b="b"/>
              <a:pathLst>
                <a:path w="650" h="6111" extrusionOk="0">
                  <a:moveTo>
                    <a:pt x="649" y="1"/>
                  </a:moveTo>
                  <a:cubicBezTo>
                    <a:pt x="43" y="1947"/>
                    <a:pt x="1" y="4123"/>
                    <a:pt x="524" y="6111"/>
                  </a:cubicBezTo>
                  <a:cubicBezTo>
                    <a:pt x="357" y="4060"/>
                    <a:pt x="377" y="2051"/>
                    <a:pt x="6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0" name="Google Shape;1140;p72"/>
            <p:cNvSpPr/>
            <p:nvPr/>
          </p:nvSpPr>
          <p:spPr>
            <a:xfrm>
              <a:off x="4319225" y="2876050"/>
              <a:ext cx="14150" cy="155925"/>
            </a:xfrm>
            <a:custGeom>
              <a:avLst/>
              <a:gdLst/>
              <a:ahLst/>
              <a:cxnLst/>
              <a:rect l="l" t="t" r="r" b="b"/>
              <a:pathLst>
                <a:path w="566" h="6237" extrusionOk="0">
                  <a:moveTo>
                    <a:pt x="565" y="1"/>
                  </a:moveTo>
                  <a:lnTo>
                    <a:pt x="565" y="1"/>
                  </a:lnTo>
                  <a:cubicBezTo>
                    <a:pt x="42" y="2030"/>
                    <a:pt x="0" y="4206"/>
                    <a:pt x="419" y="6236"/>
                  </a:cubicBezTo>
                  <a:cubicBezTo>
                    <a:pt x="356" y="4144"/>
                    <a:pt x="398" y="2093"/>
                    <a:pt x="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1" name="Google Shape;1141;p72"/>
            <p:cNvSpPr/>
            <p:nvPr/>
          </p:nvSpPr>
          <p:spPr>
            <a:xfrm>
              <a:off x="4343800" y="2876050"/>
              <a:ext cx="14150" cy="155925"/>
            </a:xfrm>
            <a:custGeom>
              <a:avLst/>
              <a:gdLst/>
              <a:ahLst/>
              <a:cxnLst/>
              <a:rect l="l" t="t" r="r" b="b"/>
              <a:pathLst>
                <a:path w="566" h="6237" extrusionOk="0">
                  <a:moveTo>
                    <a:pt x="565" y="1"/>
                  </a:moveTo>
                  <a:lnTo>
                    <a:pt x="565" y="1"/>
                  </a:lnTo>
                  <a:cubicBezTo>
                    <a:pt x="42" y="2030"/>
                    <a:pt x="1" y="4206"/>
                    <a:pt x="440" y="6236"/>
                  </a:cubicBezTo>
                  <a:cubicBezTo>
                    <a:pt x="356" y="4144"/>
                    <a:pt x="398" y="2093"/>
                    <a:pt x="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2" name="Google Shape;1142;p72"/>
            <p:cNvSpPr/>
            <p:nvPr/>
          </p:nvSpPr>
          <p:spPr>
            <a:xfrm>
              <a:off x="4370475" y="2957650"/>
              <a:ext cx="11525" cy="73800"/>
            </a:xfrm>
            <a:custGeom>
              <a:avLst/>
              <a:gdLst/>
              <a:ahLst/>
              <a:cxnLst/>
              <a:rect l="l" t="t" r="r" b="b"/>
              <a:pathLst>
                <a:path w="461" h="2952" extrusionOk="0">
                  <a:moveTo>
                    <a:pt x="294" y="1"/>
                  </a:moveTo>
                  <a:lnTo>
                    <a:pt x="294" y="1"/>
                  </a:lnTo>
                  <a:cubicBezTo>
                    <a:pt x="105" y="984"/>
                    <a:pt x="1" y="2010"/>
                    <a:pt x="315" y="2951"/>
                  </a:cubicBezTo>
                  <a:cubicBezTo>
                    <a:pt x="356" y="1968"/>
                    <a:pt x="461" y="984"/>
                    <a:pt x="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3" name="Google Shape;1143;p72"/>
            <p:cNvSpPr/>
            <p:nvPr/>
          </p:nvSpPr>
          <p:spPr>
            <a:xfrm>
              <a:off x="4397150" y="2959750"/>
              <a:ext cx="9450" cy="69600"/>
            </a:xfrm>
            <a:custGeom>
              <a:avLst/>
              <a:gdLst/>
              <a:ahLst/>
              <a:cxnLst/>
              <a:rect l="l" t="t" r="r" b="b"/>
              <a:pathLst>
                <a:path w="378" h="2784" extrusionOk="0">
                  <a:moveTo>
                    <a:pt x="210" y="1"/>
                  </a:moveTo>
                  <a:cubicBezTo>
                    <a:pt x="1" y="691"/>
                    <a:pt x="1" y="1402"/>
                    <a:pt x="105" y="2114"/>
                  </a:cubicBezTo>
                  <a:cubicBezTo>
                    <a:pt x="126" y="2344"/>
                    <a:pt x="189" y="2616"/>
                    <a:pt x="377" y="2783"/>
                  </a:cubicBezTo>
                  <a:cubicBezTo>
                    <a:pt x="273" y="2574"/>
                    <a:pt x="294" y="2344"/>
                    <a:pt x="294" y="2114"/>
                  </a:cubicBezTo>
                  <a:cubicBezTo>
                    <a:pt x="294" y="1402"/>
                    <a:pt x="315" y="69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4" name="Google Shape;1144;p72"/>
            <p:cNvSpPr/>
            <p:nvPr/>
          </p:nvSpPr>
          <p:spPr>
            <a:xfrm>
              <a:off x="4422800" y="2962375"/>
              <a:ext cx="7850" cy="72200"/>
            </a:xfrm>
            <a:custGeom>
              <a:avLst/>
              <a:gdLst/>
              <a:ahLst/>
              <a:cxnLst/>
              <a:rect l="l" t="t" r="r" b="b"/>
              <a:pathLst>
                <a:path w="314" h="2888" extrusionOk="0">
                  <a:moveTo>
                    <a:pt x="146" y="0"/>
                  </a:moveTo>
                  <a:cubicBezTo>
                    <a:pt x="0" y="691"/>
                    <a:pt x="0" y="1423"/>
                    <a:pt x="42" y="2218"/>
                  </a:cubicBezTo>
                  <a:cubicBezTo>
                    <a:pt x="84" y="2448"/>
                    <a:pt x="105" y="2741"/>
                    <a:pt x="314" y="2888"/>
                  </a:cubicBezTo>
                  <a:cubicBezTo>
                    <a:pt x="209" y="2657"/>
                    <a:pt x="230" y="2427"/>
                    <a:pt x="251" y="2197"/>
                  </a:cubicBezTo>
                  <a:cubicBezTo>
                    <a:pt x="314" y="1465"/>
                    <a:pt x="314" y="733"/>
                    <a:pt x="1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5" name="Google Shape;1145;p72"/>
            <p:cNvSpPr/>
            <p:nvPr/>
          </p:nvSpPr>
          <p:spPr>
            <a:xfrm>
              <a:off x="4785300" y="2895925"/>
              <a:ext cx="17275" cy="104650"/>
            </a:xfrm>
            <a:custGeom>
              <a:avLst/>
              <a:gdLst/>
              <a:ahLst/>
              <a:cxnLst/>
              <a:rect l="l" t="t" r="r" b="b"/>
              <a:pathLst>
                <a:path w="691" h="4186" extrusionOk="0">
                  <a:moveTo>
                    <a:pt x="691" y="1"/>
                  </a:moveTo>
                  <a:cubicBezTo>
                    <a:pt x="167" y="1319"/>
                    <a:pt x="0" y="2784"/>
                    <a:pt x="293" y="4186"/>
                  </a:cubicBezTo>
                  <a:cubicBezTo>
                    <a:pt x="398" y="2784"/>
                    <a:pt x="523" y="1424"/>
                    <a:pt x="6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6" name="Google Shape;1146;p72"/>
            <p:cNvSpPr/>
            <p:nvPr/>
          </p:nvSpPr>
          <p:spPr>
            <a:xfrm>
              <a:off x="4638300" y="2950325"/>
              <a:ext cx="9450" cy="94725"/>
            </a:xfrm>
            <a:custGeom>
              <a:avLst/>
              <a:gdLst/>
              <a:ahLst/>
              <a:cxnLst/>
              <a:rect l="l" t="t" r="r" b="b"/>
              <a:pathLst>
                <a:path w="378" h="3789" extrusionOk="0">
                  <a:moveTo>
                    <a:pt x="377" y="1"/>
                  </a:moveTo>
                  <a:lnTo>
                    <a:pt x="377" y="1"/>
                  </a:lnTo>
                  <a:cubicBezTo>
                    <a:pt x="84" y="922"/>
                    <a:pt x="1" y="1884"/>
                    <a:pt x="42" y="2847"/>
                  </a:cubicBezTo>
                  <a:cubicBezTo>
                    <a:pt x="63" y="3160"/>
                    <a:pt x="63" y="3516"/>
                    <a:pt x="210" y="3788"/>
                  </a:cubicBezTo>
                  <a:cubicBezTo>
                    <a:pt x="168" y="3537"/>
                    <a:pt x="252" y="3139"/>
                    <a:pt x="252" y="2847"/>
                  </a:cubicBezTo>
                  <a:cubicBezTo>
                    <a:pt x="293" y="1947"/>
                    <a:pt x="377" y="943"/>
                    <a:pt x="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7" name="Google Shape;1147;p72"/>
            <p:cNvSpPr/>
            <p:nvPr/>
          </p:nvSpPr>
          <p:spPr>
            <a:xfrm>
              <a:off x="4661325" y="2955575"/>
              <a:ext cx="9425" cy="83200"/>
            </a:xfrm>
            <a:custGeom>
              <a:avLst/>
              <a:gdLst/>
              <a:ahLst/>
              <a:cxnLst/>
              <a:rect l="l" t="t" r="r" b="b"/>
              <a:pathLst>
                <a:path w="377" h="3328" extrusionOk="0">
                  <a:moveTo>
                    <a:pt x="377" y="0"/>
                  </a:moveTo>
                  <a:lnTo>
                    <a:pt x="377" y="0"/>
                  </a:lnTo>
                  <a:cubicBezTo>
                    <a:pt x="21" y="1046"/>
                    <a:pt x="0" y="2218"/>
                    <a:pt x="293" y="3327"/>
                  </a:cubicBezTo>
                  <a:cubicBezTo>
                    <a:pt x="335" y="2197"/>
                    <a:pt x="377" y="1130"/>
                    <a:pt x="3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8" name="Google Shape;1148;p72"/>
            <p:cNvSpPr/>
            <p:nvPr/>
          </p:nvSpPr>
          <p:spPr>
            <a:xfrm>
              <a:off x="4684850" y="2953475"/>
              <a:ext cx="12575" cy="85300"/>
            </a:xfrm>
            <a:custGeom>
              <a:avLst/>
              <a:gdLst/>
              <a:ahLst/>
              <a:cxnLst/>
              <a:rect l="l" t="t" r="r" b="b"/>
              <a:pathLst>
                <a:path w="503" h="3412" extrusionOk="0">
                  <a:moveTo>
                    <a:pt x="503" y="0"/>
                  </a:moveTo>
                  <a:lnTo>
                    <a:pt x="503" y="0"/>
                  </a:lnTo>
                  <a:cubicBezTo>
                    <a:pt x="64" y="1047"/>
                    <a:pt x="1" y="2302"/>
                    <a:pt x="336" y="3411"/>
                  </a:cubicBezTo>
                  <a:cubicBezTo>
                    <a:pt x="356" y="2260"/>
                    <a:pt x="419" y="1151"/>
                    <a:pt x="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9" name="Google Shape;1149;p72"/>
            <p:cNvSpPr/>
            <p:nvPr/>
          </p:nvSpPr>
          <p:spPr>
            <a:xfrm>
              <a:off x="4736125" y="2950850"/>
              <a:ext cx="11525" cy="94200"/>
            </a:xfrm>
            <a:custGeom>
              <a:avLst/>
              <a:gdLst/>
              <a:ahLst/>
              <a:cxnLst/>
              <a:rect l="l" t="t" r="r" b="b"/>
              <a:pathLst>
                <a:path w="461" h="3768" extrusionOk="0">
                  <a:moveTo>
                    <a:pt x="377" y="1"/>
                  </a:moveTo>
                  <a:lnTo>
                    <a:pt x="377" y="1"/>
                  </a:lnTo>
                  <a:cubicBezTo>
                    <a:pt x="105" y="1235"/>
                    <a:pt x="0" y="2574"/>
                    <a:pt x="419" y="3767"/>
                  </a:cubicBezTo>
                  <a:cubicBezTo>
                    <a:pt x="356" y="2491"/>
                    <a:pt x="461" y="1277"/>
                    <a:pt x="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0" name="Google Shape;1150;p72"/>
            <p:cNvSpPr/>
            <p:nvPr/>
          </p:nvSpPr>
          <p:spPr>
            <a:xfrm>
              <a:off x="4762275" y="2896975"/>
              <a:ext cx="13625" cy="152325"/>
            </a:xfrm>
            <a:custGeom>
              <a:avLst/>
              <a:gdLst/>
              <a:ahLst/>
              <a:cxnLst/>
              <a:rect l="l" t="t" r="r" b="b"/>
              <a:pathLst>
                <a:path w="545" h="6093" extrusionOk="0">
                  <a:moveTo>
                    <a:pt x="544" y="1"/>
                  </a:moveTo>
                  <a:lnTo>
                    <a:pt x="544" y="1"/>
                  </a:lnTo>
                  <a:cubicBezTo>
                    <a:pt x="105" y="1737"/>
                    <a:pt x="0" y="3600"/>
                    <a:pt x="147" y="5378"/>
                  </a:cubicBezTo>
                  <a:lnTo>
                    <a:pt x="210" y="5776"/>
                  </a:lnTo>
                  <a:cubicBezTo>
                    <a:pt x="231" y="5880"/>
                    <a:pt x="231" y="6006"/>
                    <a:pt x="314" y="6069"/>
                  </a:cubicBezTo>
                  <a:cubicBezTo>
                    <a:pt x="326" y="6081"/>
                    <a:pt x="345" y="6093"/>
                    <a:pt x="359" y="6093"/>
                  </a:cubicBezTo>
                  <a:cubicBezTo>
                    <a:pt x="370" y="6093"/>
                    <a:pt x="377" y="6086"/>
                    <a:pt x="377" y="6069"/>
                  </a:cubicBezTo>
                  <a:lnTo>
                    <a:pt x="377" y="6069"/>
                  </a:lnTo>
                  <a:cubicBezTo>
                    <a:pt x="372" y="6082"/>
                    <a:pt x="365" y="6088"/>
                    <a:pt x="356" y="6088"/>
                  </a:cubicBezTo>
                  <a:cubicBezTo>
                    <a:pt x="323" y="6088"/>
                    <a:pt x="272" y="6017"/>
                    <a:pt x="272" y="5985"/>
                  </a:cubicBezTo>
                  <a:cubicBezTo>
                    <a:pt x="314" y="3997"/>
                    <a:pt x="398" y="1988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532317" y="534550"/>
            <a:ext cx="667670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i="1" dirty="0"/>
              <a:t>Родился Борис Тимофеевич 27 сентября 1932 года в поселке Редкино Конаковского </a:t>
            </a:r>
            <a:r>
              <a:rPr lang="ru-RU" sz="2400" i="1" dirty="0" smtClean="0"/>
              <a:t>района Тверской области. </a:t>
            </a:r>
            <a:r>
              <a:rPr lang="ru-RU" sz="2400" i="1" dirty="0"/>
              <a:t>Детские и школьные годы прошли в поселке Радченко. В 1951 г. он окончил Городенскую среднюю школу.</a:t>
            </a:r>
          </a:p>
          <a:p>
            <a:pPr algn="just"/>
            <a:r>
              <a:rPr lang="ru-RU" sz="2400" i="1" dirty="0"/>
              <a:t>      С детства бредивший морем, он оканчивает Выборгское военное училище и после 8 лет служит на Балтике, затем в Камчатской военной флотилии. После демобилизации оканчивает исторический факультет МГУ. Но кабинетная исследовательская работа была не для него. Он предпочитает исследовать жизнь в реальном времени, в реальном пространстве, на собственном опыте. События и впечатления этой яркой жизни стали повестями и рассказами.</a:t>
            </a:r>
            <a:endParaRPr lang="ru-RU" sz="2400" i="1" dirty="0"/>
          </a:p>
        </p:txBody>
      </p:sp>
      <p:pic>
        <p:nvPicPr>
          <p:cNvPr id="66" name="Рисунок 6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692" y="892788"/>
            <a:ext cx="2710116" cy="374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78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7" name="Google Shape;997;p72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0" name="Google Shape;1000;p72"/>
          <p:cNvPicPr preferRelativeResize="0"/>
          <p:nvPr/>
        </p:nvPicPr>
        <p:blipFill>
          <a:blip r:embed="rId4">
            <a:alphaModFix/>
          </a:blip>
          <a:srcRect l="33903" t="2293" b="2866"/>
          <a:stretch>
            <a:fillRect/>
          </a:stretch>
        </p:blipFill>
        <p:spPr>
          <a:xfrm rot="-5400000">
            <a:off x="4459154" y="1555315"/>
            <a:ext cx="843533" cy="9761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1" name="Google Shape;1001;p72"/>
          <p:cNvPicPr preferRelativeResize="0"/>
          <p:nvPr/>
        </p:nvPicPr>
        <p:blipFill rotWithShape="1">
          <a:blip r:embed="rId5">
            <a:alphaModFix/>
          </a:blip>
          <a:srcRect l="51224" t="32441"/>
          <a:stretch/>
        </p:blipFill>
        <p:spPr>
          <a:xfrm>
            <a:off x="8358617" y="3816631"/>
            <a:ext cx="3833383" cy="30413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1" name="Google Shape;1091;p72"/>
          <p:cNvGrpSpPr/>
          <p:nvPr/>
        </p:nvGrpSpPr>
        <p:grpSpPr>
          <a:xfrm>
            <a:off x="10275308" y="5332027"/>
            <a:ext cx="1583905" cy="1277023"/>
            <a:chOff x="4187925" y="2667350"/>
            <a:chExt cx="877100" cy="623550"/>
          </a:xfrm>
        </p:grpSpPr>
        <p:sp>
          <p:nvSpPr>
            <p:cNvPr id="1092" name="Google Shape;1092;p72"/>
            <p:cNvSpPr/>
            <p:nvPr/>
          </p:nvSpPr>
          <p:spPr>
            <a:xfrm>
              <a:off x="4187925" y="3018850"/>
              <a:ext cx="877100" cy="272050"/>
            </a:xfrm>
            <a:custGeom>
              <a:avLst/>
              <a:gdLst/>
              <a:ahLst/>
              <a:cxnLst/>
              <a:rect l="l" t="t" r="r" b="b"/>
              <a:pathLst>
                <a:path w="35084" h="10882" extrusionOk="0">
                  <a:moveTo>
                    <a:pt x="26322" y="1507"/>
                  </a:moveTo>
                  <a:lnTo>
                    <a:pt x="26322" y="1507"/>
                  </a:lnTo>
                  <a:cubicBezTo>
                    <a:pt x="26321" y="1507"/>
                    <a:pt x="26322" y="1507"/>
                    <a:pt x="26322" y="1507"/>
                  </a:cubicBezTo>
                  <a:lnTo>
                    <a:pt x="26322" y="1507"/>
                  </a:lnTo>
                  <a:close/>
                  <a:moveTo>
                    <a:pt x="1863" y="1"/>
                  </a:moveTo>
                  <a:lnTo>
                    <a:pt x="1779" y="106"/>
                  </a:lnTo>
                  <a:cubicBezTo>
                    <a:pt x="0" y="2365"/>
                    <a:pt x="189" y="5525"/>
                    <a:pt x="1779" y="7847"/>
                  </a:cubicBezTo>
                  <a:lnTo>
                    <a:pt x="1842" y="7931"/>
                  </a:lnTo>
                  <a:lnTo>
                    <a:pt x="1946" y="7952"/>
                  </a:lnTo>
                  <a:lnTo>
                    <a:pt x="14312" y="9458"/>
                  </a:lnTo>
                  <a:cubicBezTo>
                    <a:pt x="18434" y="9940"/>
                    <a:pt x="22577" y="10421"/>
                    <a:pt x="26699" y="10881"/>
                  </a:cubicBezTo>
                  <a:cubicBezTo>
                    <a:pt x="26741" y="10881"/>
                    <a:pt x="30612" y="10191"/>
                    <a:pt x="30632" y="10191"/>
                  </a:cubicBezTo>
                  <a:lnTo>
                    <a:pt x="34524" y="9479"/>
                  </a:lnTo>
                  <a:lnTo>
                    <a:pt x="34503" y="9479"/>
                  </a:lnTo>
                  <a:cubicBezTo>
                    <a:pt x="34629" y="9479"/>
                    <a:pt x="34734" y="9375"/>
                    <a:pt x="34796" y="9270"/>
                  </a:cubicBezTo>
                  <a:cubicBezTo>
                    <a:pt x="35084" y="8470"/>
                    <a:pt x="34526" y="7951"/>
                    <a:pt x="33754" y="7951"/>
                  </a:cubicBezTo>
                  <a:cubicBezTo>
                    <a:pt x="33739" y="7951"/>
                    <a:pt x="33724" y="7952"/>
                    <a:pt x="33708" y="7952"/>
                  </a:cubicBezTo>
                  <a:cubicBezTo>
                    <a:pt x="32955" y="7952"/>
                    <a:pt x="32265" y="8224"/>
                    <a:pt x="31574" y="8349"/>
                  </a:cubicBezTo>
                  <a:cubicBezTo>
                    <a:pt x="30172" y="8663"/>
                    <a:pt x="28749" y="8873"/>
                    <a:pt x="27306" y="8956"/>
                  </a:cubicBezTo>
                  <a:cubicBezTo>
                    <a:pt x="28749" y="8893"/>
                    <a:pt x="30172" y="8747"/>
                    <a:pt x="31553" y="8475"/>
                  </a:cubicBezTo>
                  <a:cubicBezTo>
                    <a:pt x="32244" y="8349"/>
                    <a:pt x="32955" y="8119"/>
                    <a:pt x="33666" y="8119"/>
                  </a:cubicBezTo>
                  <a:cubicBezTo>
                    <a:pt x="34190" y="8119"/>
                    <a:pt x="34713" y="8370"/>
                    <a:pt x="34608" y="8956"/>
                  </a:cubicBezTo>
                  <a:cubicBezTo>
                    <a:pt x="34608" y="9095"/>
                    <a:pt x="34533" y="9272"/>
                    <a:pt x="34436" y="9272"/>
                  </a:cubicBezTo>
                  <a:cubicBezTo>
                    <a:pt x="34430" y="9272"/>
                    <a:pt x="34425" y="9271"/>
                    <a:pt x="34420" y="9270"/>
                  </a:cubicBezTo>
                  <a:lnTo>
                    <a:pt x="30528" y="9898"/>
                  </a:lnTo>
                  <a:cubicBezTo>
                    <a:pt x="30568" y="9898"/>
                    <a:pt x="26783" y="10513"/>
                    <a:pt x="26671" y="10546"/>
                  </a:cubicBezTo>
                  <a:lnTo>
                    <a:pt x="26671" y="10546"/>
                  </a:lnTo>
                  <a:cubicBezTo>
                    <a:pt x="19488" y="9630"/>
                    <a:pt x="9367" y="8362"/>
                    <a:pt x="2054" y="7484"/>
                  </a:cubicBezTo>
                  <a:lnTo>
                    <a:pt x="2054" y="7484"/>
                  </a:lnTo>
                  <a:cubicBezTo>
                    <a:pt x="710" y="5376"/>
                    <a:pt x="531" y="2563"/>
                    <a:pt x="2031" y="508"/>
                  </a:cubicBezTo>
                  <a:lnTo>
                    <a:pt x="2031" y="508"/>
                  </a:lnTo>
                  <a:lnTo>
                    <a:pt x="18183" y="1194"/>
                  </a:lnTo>
                  <a:lnTo>
                    <a:pt x="26322" y="1507"/>
                  </a:lnTo>
                  <a:lnTo>
                    <a:pt x="26322" y="1507"/>
                  </a:lnTo>
                  <a:cubicBezTo>
                    <a:pt x="26376" y="1506"/>
                    <a:pt x="34246" y="1448"/>
                    <a:pt x="34402" y="1425"/>
                  </a:cubicBezTo>
                  <a:lnTo>
                    <a:pt x="34402" y="1425"/>
                  </a:lnTo>
                  <a:cubicBezTo>
                    <a:pt x="34649" y="1553"/>
                    <a:pt x="34544" y="2031"/>
                    <a:pt x="34315" y="2156"/>
                  </a:cubicBezTo>
                  <a:cubicBezTo>
                    <a:pt x="34064" y="2344"/>
                    <a:pt x="33687" y="2344"/>
                    <a:pt x="33332" y="2344"/>
                  </a:cubicBezTo>
                  <a:cubicBezTo>
                    <a:pt x="32599" y="2344"/>
                    <a:pt x="31888" y="2365"/>
                    <a:pt x="31156" y="2386"/>
                  </a:cubicBezTo>
                  <a:cubicBezTo>
                    <a:pt x="29712" y="2449"/>
                    <a:pt x="28268" y="2554"/>
                    <a:pt x="26845" y="2658"/>
                  </a:cubicBezTo>
                  <a:cubicBezTo>
                    <a:pt x="28310" y="2595"/>
                    <a:pt x="29733" y="2512"/>
                    <a:pt x="31177" y="2491"/>
                  </a:cubicBezTo>
                  <a:lnTo>
                    <a:pt x="33353" y="2491"/>
                  </a:lnTo>
                  <a:cubicBezTo>
                    <a:pt x="33419" y="2494"/>
                    <a:pt x="33491" y="2496"/>
                    <a:pt x="33566" y="2496"/>
                  </a:cubicBezTo>
                  <a:cubicBezTo>
                    <a:pt x="34077" y="2496"/>
                    <a:pt x="34723" y="2403"/>
                    <a:pt x="34796" y="1800"/>
                  </a:cubicBezTo>
                  <a:cubicBezTo>
                    <a:pt x="34838" y="1591"/>
                    <a:pt x="34734" y="1277"/>
                    <a:pt x="34503" y="1235"/>
                  </a:cubicBezTo>
                  <a:cubicBezTo>
                    <a:pt x="34038" y="1241"/>
                    <a:pt x="33559" y="1243"/>
                    <a:pt x="33068" y="1243"/>
                  </a:cubicBezTo>
                  <a:cubicBezTo>
                    <a:pt x="23948" y="1243"/>
                    <a:pt x="10744" y="358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3" name="Google Shape;1093;p72"/>
            <p:cNvSpPr/>
            <p:nvPr/>
          </p:nvSpPr>
          <p:spPr>
            <a:xfrm>
              <a:off x="5006025" y="3090525"/>
              <a:ext cx="18875" cy="129225"/>
            </a:xfrm>
            <a:custGeom>
              <a:avLst/>
              <a:gdLst/>
              <a:ahLst/>
              <a:cxnLst/>
              <a:rect l="l" t="t" r="r" b="b"/>
              <a:pathLst>
                <a:path w="755" h="5169" extrusionOk="0">
                  <a:moveTo>
                    <a:pt x="503" y="0"/>
                  </a:moveTo>
                  <a:lnTo>
                    <a:pt x="503" y="0"/>
                  </a:lnTo>
                  <a:cubicBezTo>
                    <a:pt x="22" y="754"/>
                    <a:pt x="22" y="1716"/>
                    <a:pt x="1" y="2637"/>
                  </a:cubicBezTo>
                  <a:cubicBezTo>
                    <a:pt x="1" y="3495"/>
                    <a:pt x="126" y="4499"/>
                    <a:pt x="754" y="5169"/>
                  </a:cubicBezTo>
                  <a:cubicBezTo>
                    <a:pt x="336" y="4353"/>
                    <a:pt x="252" y="3495"/>
                    <a:pt x="252" y="2616"/>
                  </a:cubicBezTo>
                  <a:cubicBezTo>
                    <a:pt x="252" y="1716"/>
                    <a:pt x="210" y="837"/>
                    <a:pt x="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4" name="Google Shape;1094;p72"/>
            <p:cNvSpPr/>
            <p:nvPr/>
          </p:nvSpPr>
          <p:spPr>
            <a:xfrm>
              <a:off x="4820850" y="3077450"/>
              <a:ext cx="49200" cy="202600"/>
            </a:xfrm>
            <a:custGeom>
              <a:avLst/>
              <a:gdLst/>
              <a:ahLst/>
              <a:cxnLst/>
              <a:rect l="l" t="t" r="r" b="b"/>
              <a:pathLst>
                <a:path w="1968" h="8104" extrusionOk="0">
                  <a:moveTo>
                    <a:pt x="1110" y="0"/>
                  </a:moveTo>
                  <a:lnTo>
                    <a:pt x="1110" y="0"/>
                  </a:lnTo>
                  <a:cubicBezTo>
                    <a:pt x="524" y="523"/>
                    <a:pt x="315" y="1360"/>
                    <a:pt x="231" y="2051"/>
                  </a:cubicBezTo>
                  <a:cubicBezTo>
                    <a:pt x="106" y="2783"/>
                    <a:pt x="1" y="3536"/>
                    <a:pt x="106" y="4352"/>
                  </a:cubicBezTo>
                  <a:cubicBezTo>
                    <a:pt x="147" y="5106"/>
                    <a:pt x="629" y="5922"/>
                    <a:pt x="1047" y="6508"/>
                  </a:cubicBezTo>
                  <a:cubicBezTo>
                    <a:pt x="1403" y="7031"/>
                    <a:pt x="1549" y="7889"/>
                    <a:pt x="733" y="8077"/>
                  </a:cubicBezTo>
                  <a:cubicBezTo>
                    <a:pt x="791" y="8095"/>
                    <a:pt x="850" y="8104"/>
                    <a:pt x="908" y="8104"/>
                  </a:cubicBezTo>
                  <a:cubicBezTo>
                    <a:pt x="1252" y="8104"/>
                    <a:pt x="1588" y="7810"/>
                    <a:pt x="1696" y="7470"/>
                  </a:cubicBezTo>
                  <a:cubicBezTo>
                    <a:pt x="1968" y="6675"/>
                    <a:pt x="1361" y="5901"/>
                    <a:pt x="1110" y="5252"/>
                  </a:cubicBezTo>
                  <a:cubicBezTo>
                    <a:pt x="712" y="4248"/>
                    <a:pt x="817" y="3202"/>
                    <a:pt x="817" y="2135"/>
                  </a:cubicBezTo>
                  <a:cubicBezTo>
                    <a:pt x="817" y="1402"/>
                    <a:pt x="817" y="691"/>
                    <a:pt x="1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5" name="Google Shape;1095;p72"/>
            <p:cNvSpPr/>
            <p:nvPr/>
          </p:nvSpPr>
          <p:spPr>
            <a:xfrm>
              <a:off x="4878400" y="3197750"/>
              <a:ext cx="140725" cy="10875"/>
            </a:xfrm>
            <a:custGeom>
              <a:avLst/>
              <a:gdLst/>
              <a:ahLst/>
              <a:cxnLst/>
              <a:rect l="l" t="t" r="r" b="b"/>
              <a:pathLst>
                <a:path w="5629" h="435" extrusionOk="0">
                  <a:moveTo>
                    <a:pt x="5629" y="1"/>
                  </a:moveTo>
                  <a:cubicBezTo>
                    <a:pt x="3746" y="64"/>
                    <a:pt x="1884" y="168"/>
                    <a:pt x="0" y="336"/>
                  </a:cubicBezTo>
                  <a:cubicBezTo>
                    <a:pt x="601" y="402"/>
                    <a:pt x="1208" y="435"/>
                    <a:pt x="1814" y="435"/>
                  </a:cubicBezTo>
                  <a:cubicBezTo>
                    <a:pt x="3110" y="435"/>
                    <a:pt x="4403" y="286"/>
                    <a:pt x="5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6" name="Google Shape;1096;p72"/>
            <p:cNvSpPr/>
            <p:nvPr/>
          </p:nvSpPr>
          <p:spPr>
            <a:xfrm>
              <a:off x="4868450" y="3161675"/>
              <a:ext cx="140750" cy="10975"/>
            </a:xfrm>
            <a:custGeom>
              <a:avLst/>
              <a:gdLst/>
              <a:ahLst/>
              <a:cxnLst/>
              <a:rect l="l" t="t" r="r" b="b"/>
              <a:pathLst>
                <a:path w="5630" h="439" extrusionOk="0">
                  <a:moveTo>
                    <a:pt x="5629" y="0"/>
                  </a:moveTo>
                  <a:lnTo>
                    <a:pt x="5629" y="0"/>
                  </a:lnTo>
                  <a:cubicBezTo>
                    <a:pt x="3746" y="84"/>
                    <a:pt x="1884" y="167"/>
                    <a:pt x="1" y="335"/>
                  </a:cubicBezTo>
                  <a:cubicBezTo>
                    <a:pt x="622" y="404"/>
                    <a:pt x="1247" y="439"/>
                    <a:pt x="1872" y="439"/>
                  </a:cubicBezTo>
                  <a:cubicBezTo>
                    <a:pt x="3142" y="439"/>
                    <a:pt x="4409" y="295"/>
                    <a:pt x="5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7" name="Google Shape;1097;p72"/>
            <p:cNvSpPr/>
            <p:nvPr/>
          </p:nvSpPr>
          <p:spPr>
            <a:xfrm>
              <a:off x="4868450" y="3128700"/>
              <a:ext cx="140750" cy="11750"/>
            </a:xfrm>
            <a:custGeom>
              <a:avLst/>
              <a:gdLst/>
              <a:ahLst/>
              <a:cxnLst/>
              <a:rect l="l" t="t" r="r" b="b"/>
              <a:pathLst>
                <a:path w="5630" h="470" extrusionOk="0">
                  <a:moveTo>
                    <a:pt x="5629" y="1"/>
                  </a:moveTo>
                  <a:lnTo>
                    <a:pt x="5629" y="1"/>
                  </a:lnTo>
                  <a:cubicBezTo>
                    <a:pt x="3746" y="85"/>
                    <a:pt x="1884" y="189"/>
                    <a:pt x="1" y="357"/>
                  </a:cubicBezTo>
                  <a:cubicBezTo>
                    <a:pt x="616" y="432"/>
                    <a:pt x="1236" y="469"/>
                    <a:pt x="1855" y="469"/>
                  </a:cubicBezTo>
                  <a:cubicBezTo>
                    <a:pt x="3131" y="469"/>
                    <a:pt x="4404" y="311"/>
                    <a:pt x="5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8" name="Google Shape;1098;p72"/>
            <p:cNvSpPr/>
            <p:nvPr/>
          </p:nvSpPr>
          <p:spPr>
            <a:xfrm>
              <a:off x="4844925" y="3100425"/>
              <a:ext cx="75350" cy="7250"/>
            </a:xfrm>
            <a:custGeom>
              <a:avLst/>
              <a:gdLst/>
              <a:ahLst/>
              <a:cxnLst/>
              <a:rect l="l" t="t" r="r" b="b"/>
              <a:pathLst>
                <a:path w="3014" h="290" extrusionOk="0">
                  <a:moveTo>
                    <a:pt x="1790" y="1"/>
                  </a:moveTo>
                  <a:cubicBezTo>
                    <a:pt x="1192" y="1"/>
                    <a:pt x="600" y="49"/>
                    <a:pt x="0" y="148"/>
                  </a:cubicBezTo>
                  <a:cubicBezTo>
                    <a:pt x="448" y="242"/>
                    <a:pt x="899" y="289"/>
                    <a:pt x="1350" y="289"/>
                  </a:cubicBezTo>
                  <a:cubicBezTo>
                    <a:pt x="1910" y="289"/>
                    <a:pt x="2468" y="216"/>
                    <a:pt x="3013" y="65"/>
                  </a:cubicBezTo>
                  <a:cubicBezTo>
                    <a:pt x="2600" y="23"/>
                    <a:pt x="2194" y="1"/>
                    <a:pt x="17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9" name="Google Shape;1099;p72"/>
            <p:cNvSpPr/>
            <p:nvPr/>
          </p:nvSpPr>
          <p:spPr>
            <a:xfrm>
              <a:off x="4791050" y="3052850"/>
              <a:ext cx="28800" cy="227575"/>
            </a:xfrm>
            <a:custGeom>
              <a:avLst/>
              <a:gdLst/>
              <a:ahLst/>
              <a:cxnLst/>
              <a:rect l="l" t="t" r="r" b="b"/>
              <a:pathLst>
                <a:path w="1152" h="9103" extrusionOk="0">
                  <a:moveTo>
                    <a:pt x="1109" y="1"/>
                  </a:moveTo>
                  <a:cubicBezTo>
                    <a:pt x="0" y="2554"/>
                    <a:pt x="21" y="5441"/>
                    <a:pt x="565" y="8098"/>
                  </a:cubicBezTo>
                  <a:cubicBezTo>
                    <a:pt x="670" y="8475"/>
                    <a:pt x="816" y="8873"/>
                    <a:pt x="1151" y="9103"/>
                  </a:cubicBezTo>
                  <a:cubicBezTo>
                    <a:pt x="879" y="8831"/>
                    <a:pt x="753" y="8433"/>
                    <a:pt x="691" y="8057"/>
                  </a:cubicBezTo>
                  <a:cubicBezTo>
                    <a:pt x="335" y="5399"/>
                    <a:pt x="293" y="2616"/>
                    <a:pt x="1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0" name="Google Shape;1100;p72"/>
            <p:cNvSpPr/>
            <p:nvPr/>
          </p:nvSpPr>
          <p:spPr>
            <a:xfrm>
              <a:off x="4762275" y="3052850"/>
              <a:ext cx="29325" cy="227575"/>
            </a:xfrm>
            <a:custGeom>
              <a:avLst/>
              <a:gdLst/>
              <a:ahLst/>
              <a:cxnLst/>
              <a:rect l="l" t="t" r="r" b="b"/>
              <a:pathLst>
                <a:path w="1173" h="9103" extrusionOk="0">
                  <a:moveTo>
                    <a:pt x="1151" y="1"/>
                  </a:moveTo>
                  <a:lnTo>
                    <a:pt x="1151" y="1"/>
                  </a:lnTo>
                  <a:cubicBezTo>
                    <a:pt x="0" y="2554"/>
                    <a:pt x="42" y="5441"/>
                    <a:pt x="586" y="8098"/>
                  </a:cubicBezTo>
                  <a:cubicBezTo>
                    <a:pt x="691" y="8475"/>
                    <a:pt x="858" y="8873"/>
                    <a:pt x="1172" y="9103"/>
                  </a:cubicBezTo>
                  <a:cubicBezTo>
                    <a:pt x="900" y="8831"/>
                    <a:pt x="775" y="8433"/>
                    <a:pt x="733" y="8057"/>
                  </a:cubicBezTo>
                  <a:cubicBezTo>
                    <a:pt x="356" y="5399"/>
                    <a:pt x="335" y="2616"/>
                    <a:pt x="1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1" name="Google Shape;1101;p72"/>
            <p:cNvSpPr/>
            <p:nvPr/>
          </p:nvSpPr>
          <p:spPr>
            <a:xfrm>
              <a:off x="4741875" y="3052350"/>
              <a:ext cx="28800" cy="227550"/>
            </a:xfrm>
            <a:custGeom>
              <a:avLst/>
              <a:gdLst/>
              <a:ahLst/>
              <a:cxnLst/>
              <a:rect l="l" t="t" r="r" b="b"/>
              <a:pathLst>
                <a:path w="1152" h="9102" extrusionOk="0">
                  <a:moveTo>
                    <a:pt x="1130" y="0"/>
                  </a:moveTo>
                  <a:lnTo>
                    <a:pt x="1130" y="0"/>
                  </a:lnTo>
                  <a:cubicBezTo>
                    <a:pt x="0" y="2511"/>
                    <a:pt x="21" y="5419"/>
                    <a:pt x="565" y="8077"/>
                  </a:cubicBezTo>
                  <a:cubicBezTo>
                    <a:pt x="670" y="8474"/>
                    <a:pt x="837" y="8872"/>
                    <a:pt x="1151" y="9102"/>
                  </a:cubicBezTo>
                  <a:cubicBezTo>
                    <a:pt x="879" y="8809"/>
                    <a:pt x="754" y="8432"/>
                    <a:pt x="691" y="8056"/>
                  </a:cubicBezTo>
                  <a:cubicBezTo>
                    <a:pt x="335" y="5398"/>
                    <a:pt x="314" y="2616"/>
                    <a:pt x="11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2" name="Google Shape;1102;p72"/>
            <p:cNvSpPr/>
            <p:nvPr/>
          </p:nvSpPr>
          <p:spPr>
            <a:xfrm>
              <a:off x="4724600" y="3052350"/>
              <a:ext cx="29850" cy="227550"/>
            </a:xfrm>
            <a:custGeom>
              <a:avLst/>
              <a:gdLst/>
              <a:ahLst/>
              <a:cxnLst/>
              <a:rect l="l" t="t" r="r" b="b"/>
              <a:pathLst>
                <a:path w="1194" h="9102" extrusionOk="0">
                  <a:moveTo>
                    <a:pt x="1152" y="0"/>
                  </a:moveTo>
                  <a:lnTo>
                    <a:pt x="1152" y="0"/>
                  </a:lnTo>
                  <a:cubicBezTo>
                    <a:pt x="1" y="2511"/>
                    <a:pt x="64" y="5419"/>
                    <a:pt x="608" y="8077"/>
                  </a:cubicBezTo>
                  <a:cubicBezTo>
                    <a:pt x="712" y="8474"/>
                    <a:pt x="859" y="8872"/>
                    <a:pt x="1194" y="9102"/>
                  </a:cubicBezTo>
                  <a:cubicBezTo>
                    <a:pt x="922" y="8809"/>
                    <a:pt x="796" y="8432"/>
                    <a:pt x="733" y="8056"/>
                  </a:cubicBezTo>
                  <a:cubicBezTo>
                    <a:pt x="378" y="5398"/>
                    <a:pt x="336" y="2616"/>
                    <a:pt x="1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3" name="Google Shape;1103;p72"/>
            <p:cNvSpPr/>
            <p:nvPr/>
          </p:nvSpPr>
          <p:spPr>
            <a:xfrm>
              <a:off x="4543100" y="3038225"/>
              <a:ext cx="28275" cy="217100"/>
            </a:xfrm>
            <a:custGeom>
              <a:avLst/>
              <a:gdLst/>
              <a:ahLst/>
              <a:cxnLst/>
              <a:rect l="l" t="t" r="r" b="b"/>
              <a:pathLst>
                <a:path w="1131" h="8684" extrusionOk="0">
                  <a:moveTo>
                    <a:pt x="1068" y="0"/>
                  </a:moveTo>
                  <a:cubicBezTo>
                    <a:pt x="0" y="2406"/>
                    <a:pt x="21" y="5168"/>
                    <a:pt x="565" y="7700"/>
                  </a:cubicBezTo>
                  <a:cubicBezTo>
                    <a:pt x="649" y="8077"/>
                    <a:pt x="796" y="8432"/>
                    <a:pt x="1130" y="8683"/>
                  </a:cubicBezTo>
                  <a:cubicBezTo>
                    <a:pt x="858" y="8411"/>
                    <a:pt x="733" y="8035"/>
                    <a:pt x="670" y="7679"/>
                  </a:cubicBezTo>
                  <a:cubicBezTo>
                    <a:pt x="335" y="5126"/>
                    <a:pt x="314" y="2469"/>
                    <a:pt x="1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4" name="Google Shape;1104;p72"/>
            <p:cNvSpPr/>
            <p:nvPr/>
          </p:nvSpPr>
          <p:spPr>
            <a:xfrm>
              <a:off x="4510150" y="3041350"/>
              <a:ext cx="27750" cy="210300"/>
            </a:xfrm>
            <a:custGeom>
              <a:avLst/>
              <a:gdLst/>
              <a:ahLst/>
              <a:cxnLst/>
              <a:rect l="l" t="t" r="r" b="b"/>
              <a:pathLst>
                <a:path w="1110" h="8412" extrusionOk="0">
                  <a:moveTo>
                    <a:pt x="1046" y="1"/>
                  </a:moveTo>
                  <a:cubicBezTo>
                    <a:pt x="0" y="2323"/>
                    <a:pt x="42" y="5022"/>
                    <a:pt x="565" y="7470"/>
                  </a:cubicBezTo>
                  <a:cubicBezTo>
                    <a:pt x="670" y="7847"/>
                    <a:pt x="816" y="8203"/>
                    <a:pt x="1109" y="8412"/>
                  </a:cubicBezTo>
                  <a:cubicBezTo>
                    <a:pt x="607" y="7868"/>
                    <a:pt x="628" y="7052"/>
                    <a:pt x="565" y="6382"/>
                  </a:cubicBezTo>
                  <a:cubicBezTo>
                    <a:pt x="356" y="4227"/>
                    <a:pt x="398" y="2072"/>
                    <a:pt x="10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5" name="Google Shape;1105;p72"/>
            <p:cNvSpPr/>
            <p:nvPr/>
          </p:nvSpPr>
          <p:spPr>
            <a:xfrm>
              <a:off x="4325500" y="3031425"/>
              <a:ext cx="25125" cy="192500"/>
            </a:xfrm>
            <a:custGeom>
              <a:avLst/>
              <a:gdLst/>
              <a:ahLst/>
              <a:cxnLst/>
              <a:rect l="l" t="t" r="r" b="b"/>
              <a:pathLst>
                <a:path w="1005" h="7700" extrusionOk="0">
                  <a:moveTo>
                    <a:pt x="1005" y="0"/>
                  </a:moveTo>
                  <a:cubicBezTo>
                    <a:pt x="272" y="2302"/>
                    <a:pt x="0" y="4896"/>
                    <a:pt x="774" y="7240"/>
                  </a:cubicBezTo>
                  <a:cubicBezTo>
                    <a:pt x="837" y="7386"/>
                    <a:pt x="900" y="7533"/>
                    <a:pt x="963" y="7700"/>
                  </a:cubicBezTo>
                  <a:cubicBezTo>
                    <a:pt x="942" y="7533"/>
                    <a:pt x="900" y="7386"/>
                    <a:pt x="858" y="7219"/>
                  </a:cubicBezTo>
                  <a:cubicBezTo>
                    <a:pt x="335" y="4833"/>
                    <a:pt x="628" y="2385"/>
                    <a:pt x="10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6" name="Google Shape;1106;p72"/>
            <p:cNvSpPr/>
            <p:nvPr/>
          </p:nvSpPr>
          <p:spPr>
            <a:xfrm>
              <a:off x="4305100" y="3032975"/>
              <a:ext cx="25650" cy="192000"/>
            </a:xfrm>
            <a:custGeom>
              <a:avLst/>
              <a:gdLst/>
              <a:ahLst/>
              <a:cxnLst/>
              <a:rect l="l" t="t" r="r" b="b"/>
              <a:pathLst>
                <a:path w="1026" h="7680" extrusionOk="0">
                  <a:moveTo>
                    <a:pt x="1025" y="1"/>
                  </a:moveTo>
                  <a:lnTo>
                    <a:pt x="1025" y="1"/>
                  </a:lnTo>
                  <a:cubicBezTo>
                    <a:pt x="293" y="2323"/>
                    <a:pt x="0" y="4918"/>
                    <a:pt x="774" y="7240"/>
                  </a:cubicBezTo>
                  <a:cubicBezTo>
                    <a:pt x="837" y="7366"/>
                    <a:pt x="900" y="7533"/>
                    <a:pt x="963" y="7680"/>
                  </a:cubicBezTo>
                  <a:cubicBezTo>
                    <a:pt x="942" y="7533"/>
                    <a:pt x="900" y="7366"/>
                    <a:pt x="858" y="7220"/>
                  </a:cubicBezTo>
                  <a:cubicBezTo>
                    <a:pt x="335" y="4834"/>
                    <a:pt x="628" y="2365"/>
                    <a:pt x="10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7" name="Google Shape;1107;p72"/>
            <p:cNvSpPr/>
            <p:nvPr/>
          </p:nvSpPr>
          <p:spPr>
            <a:xfrm>
              <a:off x="4242850" y="3027750"/>
              <a:ext cx="30875" cy="190950"/>
            </a:xfrm>
            <a:custGeom>
              <a:avLst/>
              <a:gdLst/>
              <a:ahLst/>
              <a:cxnLst/>
              <a:rect l="l" t="t" r="r" b="b"/>
              <a:pathLst>
                <a:path w="1235" h="7638" extrusionOk="0">
                  <a:moveTo>
                    <a:pt x="1235" y="1"/>
                  </a:moveTo>
                  <a:lnTo>
                    <a:pt x="1235" y="1"/>
                  </a:lnTo>
                  <a:cubicBezTo>
                    <a:pt x="293" y="2219"/>
                    <a:pt x="0" y="4834"/>
                    <a:pt x="712" y="7177"/>
                  </a:cubicBezTo>
                  <a:cubicBezTo>
                    <a:pt x="754" y="7324"/>
                    <a:pt x="837" y="7470"/>
                    <a:pt x="900" y="7638"/>
                  </a:cubicBezTo>
                  <a:cubicBezTo>
                    <a:pt x="858" y="7470"/>
                    <a:pt x="816" y="7324"/>
                    <a:pt x="795" y="7157"/>
                  </a:cubicBezTo>
                  <a:cubicBezTo>
                    <a:pt x="335" y="4771"/>
                    <a:pt x="628" y="2323"/>
                    <a:pt x="12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8" name="Google Shape;1108;p72"/>
            <p:cNvSpPr/>
            <p:nvPr/>
          </p:nvSpPr>
          <p:spPr>
            <a:xfrm>
              <a:off x="4231325" y="3026700"/>
              <a:ext cx="27225" cy="95225"/>
            </a:xfrm>
            <a:custGeom>
              <a:avLst/>
              <a:gdLst/>
              <a:ahLst/>
              <a:cxnLst/>
              <a:rect l="l" t="t" r="r" b="b"/>
              <a:pathLst>
                <a:path w="1089" h="3809" extrusionOk="0">
                  <a:moveTo>
                    <a:pt x="1089" y="1"/>
                  </a:moveTo>
                  <a:cubicBezTo>
                    <a:pt x="273" y="1047"/>
                    <a:pt x="1" y="2491"/>
                    <a:pt x="252" y="3809"/>
                  </a:cubicBezTo>
                  <a:cubicBezTo>
                    <a:pt x="336" y="2491"/>
                    <a:pt x="587" y="1214"/>
                    <a:pt x="10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9" name="Google Shape;1109;p72"/>
            <p:cNvSpPr/>
            <p:nvPr/>
          </p:nvSpPr>
          <p:spPr>
            <a:xfrm>
              <a:off x="4405525" y="2667350"/>
              <a:ext cx="654550" cy="209775"/>
            </a:xfrm>
            <a:custGeom>
              <a:avLst/>
              <a:gdLst/>
              <a:ahLst/>
              <a:cxnLst/>
              <a:rect l="l" t="t" r="r" b="b"/>
              <a:pathLst>
                <a:path w="26182" h="8391" extrusionOk="0">
                  <a:moveTo>
                    <a:pt x="17263" y="0"/>
                  </a:moveTo>
                  <a:cubicBezTo>
                    <a:pt x="15254" y="0"/>
                    <a:pt x="13266" y="21"/>
                    <a:pt x="11257" y="21"/>
                  </a:cubicBezTo>
                  <a:cubicBezTo>
                    <a:pt x="9249" y="42"/>
                    <a:pt x="7261" y="21"/>
                    <a:pt x="5231" y="84"/>
                  </a:cubicBezTo>
                  <a:cubicBezTo>
                    <a:pt x="3850" y="147"/>
                    <a:pt x="2407" y="105"/>
                    <a:pt x="1109" y="607"/>
                  </a:cubicBezTo>
                  <a:cubicBezTo>
                    <a:pt x="1" y="921"/>
                    <a:pt x="398" y="7219"/>
                    <a:pt x="419" y="8391"/>
                  </a:cubicBezTo>
                  <a:cubicBezTo>
                    <a:pt x="524" y="6466"/>
                    <a:pt x="461" y="4373"/>
                    <a:pt x="691" y="2344"/>
                  </a:cubicBezTo>
                  <a:cubicBezTo>
                    <a:pt x="733" y="1883"/>
                    <a:pt x="796" y="1360"/>
                    <a:pt x="1005" y="942"/>
                  </a:cubicBezTo>
                  <a:cubicBezTo>
                    <a:pt x="1047" y="858"/>
                    <a:pt x="1130" y="816"/>
                    <a:pt x="1235" y="754"/>
                  </a:cubicBezTo>
                  <a:cubicBezTo>
                    <a:pt x="2511" y="314"/>
                    <a:pt x="3934" y="335"/>
                    <a:pt x="5273" y="210"/>
                  </a:cubicBezTo>
                  <a:cubicBezTo>
                    <a:pt x="6836" y="127"/>
                    <a:pt x="8412" y="71"/>
                    <a:pt x="9981" y="71"/>
                  </a:cubicBezTo>
                  <a:cubicBezTo>
                    <a:pt x="10407" y="71"/>
                    <a:pt x="10833" y="75"/>
                    <a:pt x="11257" y="84"/>
                  </a:cubicBezTo>
                  <a:cubicBezTo>
                    <a:pt x="13245" y="84"/>
                    <a:pt x="15338" y="126"/>
                    <a:pt x="17242" y="189"/>
                  </a:cubicBezTo>
                  <a:cubicBezTo>
                    <a:pt x="20045" y="708"/>
                    <a:pt x="22807" y="1433"/>
                    <a:pt x="25507" y="2323"/>
                  </a:cubicBezTo>
                  <a:lnTo>
                    <a:pt x="25507" y="2323"/>
                  </a:lnTo>
                  <a:cubicBezTo>
                    <a:pt x="25716" y="2532"/>
                    <a:pt x="25925" y="2825"/>
                    <a:pt x="25695" y="3076"/>
                  </a:cubicBezTo>
                  <a:cubicBezTo>
                    <a:pt x="25609" y="3185"/>
                    <a:pt x="25507" y="3221"/>
                    <a:pt x="25396" y="3221"/>
                  </a:cubicBezTo>
                  <a:cubicBezTo>
                    <a:pt x="25207" y="3221"/>
                    <a:pt x="24993" y="3116"/>
                    <a:pt x="24795" y="3076"/>
                  </a:cubicBezTo>
                  <a:cubicBezTo>
                    <a:pt x="23749" y="2804"/>
                    <a:pt x="21656" y="2239"/>
                    <a:pt x="20610" y="1988"/>
                  </a:cubicBezTo>
                  <a:cubicBezTo>
                    <a:pt x="19941" y="1821"/>
                    <a:pt x="19229" y="1632"/>
                    <a:pt x="18518" y="1507"/>
                  </a:cubicBezTo>
                  <a:lnTo>
                    <a:pt x="18518" y="1549"/>
                  </a:lnTo>
                  <a:cubicBezTo>
                    <a:pt x="19208" y="1716"/>
                    <a:pt x="19920" y="1904"/>
                    <a:pt x="20589" y="2114"/>
                  </a:cubicBezTo>
                  <a:cubicBezTo>
                    <a:pt x="21908" y="2490"/>
                    <a:pt x="24000" y="3076"/>
                    <a:pt x="25276" y="3453"/>
                  </a:cubicBezTo>
                  <a:cubicBezTo>
                    <a:pt x="25318" y="3463"/>
                    <a:pt x="25359" y="3467"/>
                    <a:pt x="25401" y="3467"/>
                  </a:cubicBezTo>
                  <a:cubicBezTo>
                    <a:pt x="25800" y="3467"/>
                    <a:pt x="26181" y="3035"/>
                    <a:pt x="26030" y="2637"/>
                  </a:cubicBezTo>
                  <a:cubicBezTo>
                    <a:pt x="25946" y="2427"/>
                    <a:pt x="25820" y="2302"/>
                    <a:pt x="25674" y="2134"/>
                  </a:cubicBezTo>
                  <a:lnTo>
                    <a:pt x="25632" y="2134"/>
                  </a:lnTo>
                  <a:cubicBezTo>
                    <a:pt x="22912" y="1193"/>
                    <a:pt x="20129" y="461"/>
                    <a:pt x="17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0" name="Google Shape;1110;p72"/>
            <p:cNvSpPr/>
            <p:nvPr/>
          </p:nvSpPr>
          <p:spPr>
            <a:xfrm>
              <a:off x="4867425" y="2875000"/>
              <a:ext cx="181000" cy="44500"/>
            </a:xfrm>
            <a:custGeom>
              <a:avLst/>
              <a:gdLst/>
              <a:ahLst/>
              <a:cxnLst/>
              <a:rect l="l" t="t" r="r" b="b"/>
              <a:pathLst>
                <a:path w="7240" h="1780" extrusionOk="0">
                  <a:moveTo>
                    <a:pt x="0" y="1"/>
                  </a:moveTo>
                  <a:cubicBezTo>
                    <a:pt x="544" y="398"/>
                    <a:pt x="1276" y="398"/>
                    <a:pt x="1967" y="461"/>
                  </a:cubicBezTo>
                  <a:cubicBezTo>
                    <a:pt x="3327" y="587"/>
                    <a:pt x="4645" y="691"/>
                    <a:pt x="6005" y="733"/>
                  </a:cubicBezTo>
                  <a:cubicBezTo>
                    <a:pt x="6486" y="775"/>
                    <a:pt x="7093" y="817"/>
                    <a:pt x="7156" y="1361"/>
                  </a:cubicBezTo>
                  <a:cubicBezTo>
                    <a:pt x="7177" y="1528"/>
                    <a:pt x="7135" y="1717"/>
                    <a:pt x="6989" y="1779"/>
                  </a:cubicBezTo>
                  <a:cubicBezTo>
                    <a:pt x="7156" y="1738"/>
                    <a:pt x="7240" y="1549"/>
                    <a:pt x="7240" y="1361"/>
                  </a:cubicBezTo>
                  <a:cubicBezTo>
                    <a:pt x="7240" y="775"/>
                    <a:pt x="6507" y="587"/>
                    <a:pt x="6047" y="566"/>
                  </a:cubicBezTo>
                  <a:cubicBezTo>
                    <a:pt x="4666" y="419"/>
                    <a:pt x="3348" y="315"/>
                    <a:pt x="1988" y="273"/>
                  </a:cubicBezTo>
                  <a:cubicBezTo>
                    <a:pt x="1297" y="252"/>
                    <a:pt x="628" y="294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1" name="Google Shape;1111;p72"/>
            <p:cNvSpPr/>
            <p:nvPr/>
          </p:nvSpPr>
          <p:spPr>
            <a:xfrm>
              <a:off x="5019625" y="2749475"/>
              <a:ext cx="16250" cy="145950"/>
            </a:xfrm>
            <a:custGeom>
              <a:avLst/>
              <a:gdLst/>
              <a:ahLst/>
              <a:cxnLst/>
              <a:rect l="l" t="t" r="r" b="b"/>
              <a:pathLst>
                <a:path w="650" h="5838" extrusionOk="0">
                  <a:moveTo>
                    <a:pt x="649" y="0"/>
                  </a:moveTo>
                  <a:cubicBezTo>
                    <a:pt x="1" y="1862"/>
                    <a:pt x="1" y="3955"/>
                    <a:pt x="649" y="5838"/>
                  </a:cubicBezTo>
                  <a:cubicBezTo>
                    <a:pt x="377" y="3871"/>
                    <a:pt x="377" y="1967"/>
                    <a:pt x="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2" name="Google Shape;1112;p72"/>
            <p:cNvSpPr/>
            <p:nvPr/>
          </p:nvSpPr>
          <p:spPr>
            <a:xfrm>
              <a:off x="4826100" y="2706475"/>
              <a:ext cx="38725" cy="167225"/>
            </a:xfrm>
            <a:custGeom>
              <a:avLst/>
              <a:gdLst/>
              <a:ahLst/>
              <a:cxnLst/>
              <a:rect l="l" t="t" r="r" b="b"/>
              <a:pathLst>
                <a:path w="1549" h="6689" extrusionOk="0">
                  <a:moveTo>
                    <a:pt x="1475" y="0"/>
                  </a:moveTo>
                  <a:cubicBezTo>
                    <a:pt x="828" y="0"/>
                    <a:pt x="707" y="1068"/>
                    <a:pt x="586" y="1532"/>
                  </a:cubicBezTo>
                  <a:cubicBezTo>
                    <a:pt x="335" y="2536"/>
                    <a:pt x="0" y="6093"/>
                    <a:pt x="1046" y="6595"/>
                  </a:cubicBezTo>
                  <a:cubicBezTo>
                    <a:pt x="1144" y="6656"/>
                    <a:pt x="1241" y="6689"/>
                    <a:pt x="1339" y="6689"/>
                  </a:cubicBezTo>
                  <a:cubicBezTo>
                    <a:pt x="1409" y="6689"/>
                    <a:pt x="1479" y="6672"/>
                    <a:pt x="1548" y="6637"/>
                  </a:cubicBezTo>
                  <a:cubicBezTo>
                    <a:pt x="858" y="6449"/>
                    <a:pt x="1025" y="5779"/>
                    <a:pt x="1046" y="5235"/>
                  </a:cubicBezTo>
                  <a:cubicBezTo>
                    <a:pt x="1088" y="4629"/>
                    <a:pt x="1130" y="4022"/>
                    <a:pt x="1151" y="3436"/>
                  </a:cubicBezTo>
                  <a:cubicBezTo>
                    <a:pt x="1172" y="2829"/>
                    <a:pt x="1172" y="2222"/>
                    <a:pt x="1214" y="1616"/>
                  </a:cubicBezTo>
                  <a:lnTo>
                    <a:pt x="1214" y="716"/>
                  </a:lnTo>
                  <a:cubicBezTo>
                    <a:pt x="1214" y="423"/>
                    <a:pt x="1235" y="109"/>
                    <a:pt x="1548" y="5"/>
                  </a:cubicBezTo>
                  <a:cubicBezTo>
                    <a:pt x="1523" y="2"/>
                    <a:pt x="1499" y="0"/>
                    <a:pt x="14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3" name="Google Shape;1113;p72"/>
            <p:cNvSpPr/>
            <p:nvPr/>
          </p:nvSpPr>
          <p:spPr>
            <a:xfrm>
              <a:off x="4809875" y="2669950"/>
              <a:ext cx="28800" cy="220250"/>
            </a:xfrm>
            <a:custGeom>
              <a:avLst/>
              <a:gdLst/>
              <a:ahLst/>
              <a:cxnLst/>
              <a:rect l="l" t="t" r="r" b="b"/>
              <a:pathLst>
                <a:path w="1152" h="8810" extrusionOk="0">
                  <a:moveTo>
                    <a:pt x="1151" y="1"/>
                  </a:moveTo>
                  <a:cubicBezTo>
                    <a:pt x="712" y="22"/>
                    <a:pt x="565" y="566"/>
                    <a:pt x="524" y="901"/>
                  </a:cubicBezTo>
                  <a:cubicBezTo>
                    <a:pt x="252" y="2051"/>
                    <a:pt x="126" y="3202"/>
                    <a:pt x="42" y="4353"/>
                  </a:cubicBezTo>
                  <a:cubicBezTo>
                    <a:pt x="0" y="5504"/>
                    <a:pt x="0" y="6696"/>
                    <a:pt x="126" y="7847"/>
                  </a:cubicBezTo>
                  <a:cubicBezTo>
                    <a:pt x="147" y="8203"/>
                    <a:pt x="314" y="8747"/>
                    <a:pt x="733" y="8810"/>
                  </a:cubicBezTo>
                  <a:cubicBezTo>
                    <a:pt x="356" y="8621"/>
                    <a:pt x="356" y="8182"/>
                    <a:pt x="356" y="7847"/>
                  </a:cubicBezTo>
                  <a:cubicBezTo>
                    <a:pt x="440" y="6194"/>
                    <a:pt x="565" y="3767"/>
                    <a:pt x="670" y="2114"/>
                  </a:cubicBezTo>
                  <a:lnTo>
                    <a:pt x="754" y="963"/>
                  </a:lnTo>
                  <a:cubicBezTo>
                    <a:pt x="754" y="608"/>
                    <a:pt x="754" y="147"/>
                    <a:pt x="1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4" name="Google Shape;1114;p72"/>
            <p:cNvSpPr/>
            <p:nvPr/>
          </p:nvSpPr>
          <p:spPr>
            <a:xfrm>
              <a:off x="4854850" y="2725025"/>
              <a:ext cx="39800" cy="8775"/>
            </a:xfrm>
            <a:custGeom>
              <a:avLst/>
              <a:gdLst/>
              <a:ahLst/>
              <a:cxnLst/>
              <a:rect l="l" t="t" r="r" b="b"/>
              <a:pathLst>
                <a:path w="1592" h="351" extrusionOk="0">
                  <a:moveTo>
                    <a:pt x="527" y="0"/>
                  </a:moveTo>
                  <a:cubicBezTo>
                    <a:pt x="350" y="0"/>
                    <a:pt x="172" y="26"/>
                    <a:pt x="1" y="79"/>
                  </a:cubicBezTo>
                  <a:cubicBezTo>
                    <a:pt x="524" y="288"/>
                    <a:pt x="1026" y="351"/>
                    <a:pt x="1591" y="351"/>
                  </a:cubicBezTo>
                  <a:cubicBezTo>
                    <a:pt x="1290" y="121"/>
                    <a:pt x="911" y="0"/>
                    <a:pt x="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5" name="Google Shape;1115;p72"/>
            <p:cNvSpPr/>
            <p:nvPr/>
          </p:nvSpPr>
          <p:spPr>
            <a:xfrm>
              <a:off x="4855375" y="2753925"/>
              <a:ext cx="36650" cy="8250"/>
            </a:xfrm>
            <a:custGeom>
              <a:avLst/>
              <a:gdLst/>
              <a:ahLst/>
              <a:cxnLst/>
              <a:rect l="l" t="t" r="r" b="b"/>
              <a:pathLst>
                <a:path w="1466" h="330" extrusionOk="0">
                  <a:moveTo>
                    <a:pt x="518" y="1"/>
                  </a:moveTo>
                  <a:cubicBezTo>
                    <a:pt x="345" y="1"/>
                    <a:pt x="170" y="31"/>
                    <a:pt x="1" y="94"/>
                  </a:cubicBezTo>
                  <a:cubicBezTo>
                    <a:pt x="429" y="272"/>
                    <a:pt x="811" y="329"/>
                    <a:pt x="1238" y="329"/>
                  </a:cubicBezTo>
                  <a:cubicBezTo>
                    <a:pt x="1312" y="329"/>
                    <a:pt x="1388" y="328"/>
                    <a:pt x="1466" y="324"/>
                  </a:cubicBezTo>
                  <a:cubicBezTo>
                    <a:pt x="1188" y="117"/>
                    <a:pt x="856" y="1"/>
                    <a:pt x="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6" name="Google Shape;1116;p72"/>
            <p:cNvSpPr/>
            <p:nvPr/>
          </p:nvSpPr>
          <p:spPr>
            <a:xfrm>
              <a:off x="4851725" y="2781000"/>
              <a:ext cx="37150" cy="7650"/>
            </a:xfrm>
            <a:custGeom>
              <a:avLst/>
              <a:gdLst/>
              <a:ahLst/>
              <a:cxnLst/>
              <a:rect l="l" t="t" r="r" b="b"/>
              <a:pathLst>
                <a:path w="1486" h="306" extrusionOk="0">
                  <a:moveTo>
                    <a:pt x="527" y="0"/>
                  </a:moveTo>
                  <a:cubicBezTo>
                    <a:pt x="347" y="0"/>
                    <a:pt x="167" y="21"/>
                    <a:pt x="0" y="57"/>
                  </a:cubicBezTo>
                  <a:cubicBezTo>
                    <a:pt x="321" y="233"/>
                    <a:pt x="663" y="306"/>
                    <a:pt x="1017" y="306"/>
                  </a:cubicBezTo>
                  <a:cubicBezTo>
                    <a:pt x="1171" y="306"/>
                    <a:pt x="1328" y="292"/>
                    <a:pt x="1486" y="267"/>
                  </a:cubicBezTo>
                  <a:cubicBezTo>
                    <a:pt x="1213" y="75"/>
                    <a:pt x="868" y="0"/>
                    <a:pt x="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7" name="Google Shape;1117;p72"/>
            <p:cNvSpPr/>
            <p:nvPr/>
          </p:nvSpPr>
          <p:spPr>
            <a:xfrm>
              <a:off x="4850675" y="2807150"/>
              <a:ext cx="24600" cy="6525"/>
            </a:xfrm>
            <a:custGeom>
              <a:avLst/>
              <a:gdLst/>
              <a:ahLst/>
              <a:cxnLst/>
              <a:rect l="l" t="t" r="r" b="b"/>
              <a:pathLst>
                <a:path w="984" h="261" extrusionOk="0">
                  <a:moveTo>
                    <a:pt x="421" y="1"/>
                  </a:moveTo>
                  <a:cubicBezTo>
                    <a:pt x="285" y="1"/>
                    <a:pt x="145" y="28"/>
                    <a:pt x="1" y="79"/>
                  </a:cubicBezTo>
                  <a:cubicBezTo>
                    <a:pt x="175" y="203"/>
                    <a:pt x="371" y="261"/>
                    <a:pt x="572" y="261"/>
                  </a:cubicBezTo>
                  <a:cubicBezTo>
                    <a:pt x="709" y="261"/>
                    <a:pt x="848" y="234"/>
                    <a:pt x="984" y="183"/>
                  </a:cubicBezTo>
                  <a:cubicBezTo>
                    <a:pt x="810" y="59"/>
                    <a:pt x="621" y="1"/>
                    <a:pt x="4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8" name="Google Shape;1118;p72"/>
            <p:cNvSpPr/>
            <p:nvPr/>
          </p:nvSpPr>
          <p:spPr>
            <a:xfrm>
              <a:off x="4849625" y="2842800"/>
              <a:ext cx="30375" cy="7200"/>
            </a:xfrm>
            <a:custGeom>
              <a:avLst/>
              <a:gdLst/>
              <a:ahLst/>
              <a:cxnLst/>
              <a:rect l="l" t="t" r="r" b="b"/>
              <a:pathLst>
                <a:path w="1215" h="288" extrusionOk="0">
                  <a:moveTo>
                    <a:pt x="490" y="1"/>
                  </a:moveTo>
                  <a:cubicBezTo>
                    <a:pt x="328" y="1"/>
                    <a:pt x="165" y="31"/>
                    <a:pt x="1" y="96"/>
                  </a:cubicBezTo>
                  <a:cubicBezTo>
                    <a:pt x="240" y="222"/>
                    <a:pt x="487" y="288"/>
                    <a:pt x="733" y="288"/>
                  </a:cubicBezTo>
                  <a:cubicBezTo>
                    <a:pt x="895" y="288"/>
                    <a:pt x="1056" y="259"/>
                    <a:pt x="1214" y="201"/>
                  </a:cubicBezTo>
                  <a:cubicBezTo>
                    <a:pt x="985" y="74"/>
                    <a:pt x="740" y="1"/>
                    <a:pt x="4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9" name="Google Shape;1119;p72"/>
            <p:cNvSpPr/>
            <p:nvPr/>
          </p:nvSpPr>
          <p:spPr>
            <a:xfrm>
              <a:off x="4850675" y="2830275"/>
              <a:ext cx="20425" cy="6850"/>
            </a:xfrm>
            <a:custGeom>
              <a:avLst/>
              <a:gdLst/>
              <a:ahLst/>
              <a:cxnLst/>
              <a:rect l="l" t="t" r="r" b="b"/>
              <a:pathLst>
                <a:path w="817" h="274" extrusionOk="0">
                  <a:moveTo>
                    <a:pt x="370" y="1"/>
                  </a:moveTo>
                  <a:cubicBezTo>
                    <a:pt x="250" y="1"/>
                    <a:pt x="125" y="33"/>
                    <a:pt x="1" y="95"/>
                  </a:cubicBezTo>
                  <a:cubicBezTo>
                    <a:pt x="145" y="215"/>
                    <a:pt x="296" y="273"/>
                    <a:pt x="453" y="273"/>
                  </a:cubicBezTo>
                  <a:cubicBezTo>
                    <a:pt x="571" y="273"/>
                    <a:pt x="692" y="241"/>
                    <a:pt x="817" y="179"/>
                  </a:cubicBezTo>
                  <a:cubicBezTo>
                    <a:pt x="684" y="59"/>
                    <a:pt x="532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0" name="Google Shape;1120;p72"/>
            <p:cNvSpPr/>
            <p:nvPr/>
          </p:nvSpPr>
          <p:spPr>
            <a:xfrm>
              <a:off x="4933850" y="2854975"/>
              <a:ext cx="93650" cy="13775"/>
            </a:xfrm>
            <a:custGeom>
              <a:avLst/>
              <a:gdLst/>
              <a:ahLst/>
              <a:cxnLst/>
              <a:rect l="l" t="t" r="r" b="b"/>
              <a:pathLst>
                <a:path w="3746" h="551" extrusionOk="0">
                  <a:moveTo>
                    <a:pt x="374" y="1"/>
                  </a:moveTo>
                  <a:cubicBezTo>
                    <a:pt x="249" y="1"/>
                    <a:pt x="125" y="3"/>
                    <a:pt x="0" y="7"/>
                  </a:cubicBezTo>
                  <a:cubicBezTo>
                    <a:pt x="1235" y="342"/>
                    <a:pt x="2490" y="488"/>
                    <a:pt x="3746" y="551"/>
                  </a:cubicBezTo>
                  <a:cubicBezTo>
                    <a:pt x="2671" y="174"/>
                    <a:pt x="1512" y="1"/>
                    <a:pt x="3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1" name="Google Shape;1121;p72"/>
            <p:cNvSpPr/>
            <p:nvPr/>
          </p:nvSpPr>
          <p:spPr>
            <a:xfrm>
              <a:off x="4962625" y="2835550"/>
              <a:ext cx="60700" cy="9875"/>
            </a:xfrm>
            <a:custGeom>
              <a:avLst/>
              <a:gdLst/>
              <a:ahLst/>
              <a:cxnLst/>
              <a:rect l="l" t="t" r="r" b="b"/>
              <a:pathLst>
                <a:path w="2428" h="395" extrusionOk="0">
                  <a:moveTo>
                    <a:pt x="347" y="1"/>
                  </a:moveTo>
                  <a:cubicBezTo>
                    <a:pt x="232" y="1"/>
                    <a:pt x="116" y="4"/>
                    <a:pt x="0" y="10"/>
                  </a:cubicBezTo>
                  <a:cubicBezTo>
                    <a:pt x="696" y="266"/>
                    <a:pt x="1408" y="394"/>
                    <a:pt x="2121" y="394"/>
                  </a:cubicBezTo>
                  <a:cubicBezTo>
                    <a:pt x="2223" y="394"/>
                    <a:pt x="2325" y="392"/>
                    <a:pt x="2427" y="386"/>
                  </a:cubicBezTo>
                  <a:cubicBezTo>
                    <a:pt x="1761" y="116"/>
                    <a:pt x="1063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2" name="Google Shape;1122;p72"/>
            <p:cNvSpPr/>
            <p:nvPr/>
          </p:nvSpPr>
          <p:spPr>
            <a:xfrm>
              <a:off x="4948500" y="2746025"/>
              <a:ext cx="83200" cy="19150"/>
            </a:xfrm>
            <a:custGeom>
              <a:avLst/>
              <a:gdLst/>
              <a:ahLst/>
              <a:cxnLst/>
              <a:rect l="l" t="t" r="r" b="b"/>
              <a:pathLst>
                <a:path w="3328" h="766" extrusionOk="0">
                  <a:moveTo>
                    <a:pt x="376" y="1"/>
                  </a:moveTo>
                  <a:cubicBezTo>
                    <a:pt x="250" y="1"/>
                    <a:pt x="125" y="11"/>
                    <a:pt x="0" y="34"/>
                  </a:cubicBezTo>
                  <a:cubicBezTo>
                    <a:pt x="1130" y="243"/>
                    <a:pt x="2176" y="703"/>
                    <a:pt x="3327" y="766"/>
                  </a:cubicBezTo>
                  <a:cubicBezTo>
                    <a:pt x="2804" y="536"/>
                    <a:pt x="2239" y="389"/>
                    <a:pt x="1695" y="222"/>
                  </a:cubicBezTo>
                  <a:cubicBezTo>
                    <a:pt x="1271" y="124"/>
                    <a:pt x="821" y="1"/>
                    <a:pt x="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3" name="Google Shape;1123;p72"/>
            <p:cNvSpPr/>
            <p:nvPr/>
          </p:nvSpPr>
          <p:spPr>
            <a:xfrm>
              <a:off x="4425400" y="2730125"/>
              <a:ext cx="13100" cy="143350"/>
            </a:xfrm>
            <a:custGeom>
              <a:avLst/>
              <a:gdLst/>
              <a:ahLst/>
              <a:cxnLst/>
              <a:rect l="l" t="t" r="r" b="b"/>
              <a:pathLst>
                <a:path w="524" h="5734" extrusionOk="0">
                  <a:moveTo>
                    <a:pt x="524" y="0"/>
                  </a:moveTo>
                  <a:cubicBezTo>
                    <a:pt x="294" y="921"/>
                    <a:pt x="147" y="1883"/>
                    <a:pt x="126" y="2846"/>
                  </a:cubicBezTo>
                  <a:cubicBezTo>
                    <a:pt x="105" y="3808"/>
                    <a:pt x="1" y="4813"/>
                    <a:pt x="356" y="5733"/>
                  </a:cubicBezTo>
                  <a:cubicBezTo>
                    <a:pt x="210" y="4917"/>
                    <a:pt x="398" y="3704"/>
                    <a:pt x="398" y="2867"/>
                  </a:cubicBezTo>
                  <a:cubicBezTo>
                    <a:pt x="419" y="1904"/>
                    <a:pt x="503" y="963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4" name="Google Shape;1124;p72"/>
            <p:cNvSpPr/>
            <p:nvPr/>
          </p:nvSpPr>
          <p:spPr>
            <a:xfrm>
              <a:off x="4451025" y="2724875"/>
              <a:ext cx="9450" cy="152775"/>
            </a:xfrm>
            <a:custGeom>
              <a:avLst/>
              <a:gdLst/>
              <a:ahLst/>
              <a:cxnLst/>
              <a:rect l="l" t="t" r="r" b="b"/>
              <a:pathLst>
                <a:path w="378" h="6111" extrusionOk="0">
                  <a:moveTo>
                    <a:pt x="378" y="1"/>
                  </a:moveTo>
                  <a:cubicBezTo>
                    <a:pt x="43" y="2010"/>
                    <a:pt x="1" y="4081"/>
                    <a:pt x="231" y="6111"/>
                  </a:cubicBezTo>
                  <a:cubicBezTo>
                    <a:pt x="336" y="4081"/>
                    <a:pt x="378" y="2030"/>
                    <a:pt x="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5" name="Google Shape;1125;p72"/>
            <p:cNvSpPr/>
            <p:nvPr/>
          </p:nvSpPr>
          <p:spPr>
            <a:xfrm>
              <a:off x="4473000" y="2717050"/>
              <a:ext cx="13100" cy="161650"/>
            </a:xfrm>
            <a:custGeom>
              <a:avLst/>
              <a:gdLst/>
              <a:ahLst/>
              <a:cxnLst/>
              <a:rect l="l" t="t" r="r" b="b"/>
              <a:pathLst>
                <a:path w="524" h="6466" extrusionOk="0">
                  <a:moveTo>
                    <a:pt x="482" y="0"/>
                  </a:moveTo>
                  <a:lnTo>
                    <a:pt x="482" y="0"/>
                  </a:lnTo>
                  <a:cubicBezTo>
                    <a:pt x="315" y="1067"/>
                    <a:pt x="273" y="2134"/>
                    <a:pt x="189" y="3222"/>
                  </a:cubicBezTo>
                  <a:cubicBezTo>
                    <a:pt x="168" y="4289"/>
                    <a:pt x="1" y="5419"/>
                    <a:pt x="377" y="6465"/>
                  </a:cubicBezTo>
                  <a:cubicBezTo>
                    <a:pt x="210" y="5377"/>
                    <a:pt x="419" y="4310"/>
                    <a:pt x="440" y="3243"/>
                  </a:cubicBezTo>
                  <a:cubicBezTo>
                    <a:pt x="503" y="2176"/>
                    <a:pt x="524" y="1088"/>
                    <a:pt x="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6" name="Google Shape;1126;p72"/>
            <p:cNvSpPr/>
            <p:nvPr/>
          </p:nvSpPr>
          <p:spPr>
            <a:xfrm>
              <a:off x="4600125" y="2673100"/>
              <a:ext cx="13625" cy="206650"/>
            </a:xfrm>
            <a:custGeom>
              <a:avLst/>
              <a:gdLst/>
              <a:ahLst/>
              <a:cxnLst/>
              <a:rect l="l" t="t" r="r" b="b"/>
              <a:pathLst>
                <a:path w="545" h="8266" extrusionOk="0">
                  <a:moveTo>
                    <a:pt x="544" y="0"/>
                  </a:moveTo>
                  <a:lnTo>
                    <a:pt x="544" y="0"/>
                  </a:lnTo>
                  <a:cubicBezTo>
                    <a:pt x="147" y="607"/>
                    <a:pt x="147" y="1340"/>
                    <a:pt x="126" y="2072"/>
                  </a:cubicBezTo>
                  <a:cubicBezTo>
                    <a:pt x="63" y="2741"/>
                    <a:pt x="42" y="3432"/>
                    <a:pt x="21" y="4143"/>
                  </a:cubicBezTo>
                  <a:cubicBezTo>
                    <a:pt x="0" y="5127"/>
                    <a:pt x="0" y="6236"/>
                    <a:pt x="0" y="7240"/>
                  </a:cubicBezTo>
                  <a:cubicBezTo>
                    <a:pt x="0" y="7575"/>
                    <a:pt x="0" y="7951"/>
                    <a:pt x="168" y="8265"/>
                  </a:cubicBezTo>
                  <a:cubicBezTo>
                    <a:pt x="63" y="7930"/>
                    <a:pt x="84" y="7596"/>
                    <a:pt x="126" y="7240"/>
                  </a:cubicBezTo>
                  <a:cubicBezTo>
                    <a:pt x="209" y="6257"/>
                    <a:pt x="251" y="5127"/>
                    <a:pt x="272" y="4143"/>
                  </a:cubicBezTo>
                  <a:cubicBezTo>
                    <a:pt x="272" y="3432"/>
                    <a:pt x="314" y="2741"/>
                    <a:pt x="314" y="2051"/>
                  </a:cubicBezTo>
                  <a:cubicBezTo>
                    <a:pt x="335" y="1360"/>
                    <a:pt x="272" y="649"/>
                    <a:pt x="5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7" name="Google Shape;1127;p72"/>
            <p:cNvSpPr/>
            <p:nvPr/>
          </p:nvSpPr>
          <p:spPr>
            <a:xfrm>
              <a:off x="4616325" y="2673100"/>
              <a:ext cx="14150" cy="210825"/>
            </a:xfrm>
            <a:custGeom>
              <a:avLst/>
              <a:gdLst/>
              <a:ahLst/>
              <a:cxnLst/>
              <a:rect l="l" t="t" r="r" b="b"/>
              <a:pathLst>
                <a:path w="566" h="8433" extrusionOk="0">
                  <a:moveTo>
                    <a:pt x="566" y="0"/>
                  </a:moveTo>
                  <a:cubicBezTo>
                    <a:pt x="147" y="2093"/>
                    <a:pt x="1" y="4269"/>
                    <a:pt x="84" y="6403"/>
                  </a:cubicBezTo>
                  <a:cubicBezTo>
                    <a:pt x="84" y="6780"/>
                    <a:pt x="84" y="7114"/>
                    <a:pt x="105" y="7491"/>
                  </a:cubicBezTo>
                  <a:cubicBezTo>
                    <a:pt x="126" y="7763"/>
                    <a:pt x="84" y="8056"/>
                    <a:pt x="231" y="8286"/>
                  </a:cubicBezTo>
                  <a:cubicBezTo>
                    <a:pt x="294" y="8370"/>
                    <a:pt x="398" y="8433"/>
                    <a:pt x="461" y="8433"/>
                  </a:cubicBezTo>
                  <a:cubicBezTo>
                    <a:pt x="356" y="8391"/>
                    <a:pt x="294" y="8349"/>
                    <a:pt x="252" y="8265"/>
                  </a:cubicBezTo>
                  <a:cubicBezTo>
                    <a:pt x="147" y="8035"/>
                    <a:pt x="210" y="7742"/>
                    <a:pt x="210" y="7491"/>
                  </a:cubicBezTo>
                  <a:lnTo>
                    <a:pt x="231" y="6403"/>
                  </a:lnTo>
                  <a:cubicBezTo>
                    <a:pt x="315" y="4353"/>
                    <a:pt x="440" y="2072"/>
                    <a:pt x="5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8" name="Google Shape;1128;p72"/>
            <p:cNvSpPr/>
            <p:nvPr/>
          </p:nvSpPr>
          <p:spPr>
            <a:xfrm>
              <a:off x="4763850" y="2675200"/>
              <a:ext cx="23025" cy="209450"/>
            </a:xfrm>
            <a:custGeom>
              <a:avLst/>
              <a:gdLst/>
              <a:ahLst/>
              <a:cxnLst/>
              <a:rect l="l" t="t" r="r" b="b"/>
              <a:pathLst>
                <a:path w="921" h="8378" extrusionOk="0">
                  <a:moveTo>
                    <a:pt x="921" y="0"/>
                  </a:moveTo>
                  <a:lnTo>
                    <a:pt x="921" y="0"/>
                  </a:lnTo>
                  <a:cubicBezTo>
                    <a:pt x="481" y="607"/>
                    <a:pt x="398" y="1360"/>
                    <a:pt x="335" y="2051"/>
                  </a:cubicBezTo>
                  <a:cubicBezTo>
                    <a:pt x="251" y="2783"/>
                    <a:pt x="168" y="3494"/>
                    <a:pt x="105" y="4227"/>
                  </a:cubicBezTo>
                  <a:cubicBezTo>
                    <a:pt x="42" y="5336"/>
                    <a:pt x="0" y="6403"/>
                    <a:pt x="105" y="7491"/>
                  </a:cubicBezTo>
                  <a:cubicBezTo>
                    <a:pt x="147" y="7763"/>
                    <a:pt x="147" y="8077"/>
                    <a:pt x="335" y="8286"/>
                  </a:cubicBezTo>
                  <a:cubicBezTo>
                    <a:pt x="399" y="8350"/>
                    <a:pt x="475" y="8377"/>
                    <a:pt x="545" y="8377"/>
                  </a:cubicBezTo>
                  <a:cubicBezTo>
                    <a:pt x="566" y="8377"/>
                    <a:pt x="587" y="8375"/>
                    <a:pt x="607" y="8370"/>
                  </a:cubicBezTo>
                  <a:cubicBezTo>
                    <a:pt x="502" y="8370"/>
                    <a:pt x="419" y="8349"/>
                    <a:pt x="377" y="8265"/>
                  </a:cubicBezTo>
                  <a:cubicBezTo>
                    <a:pt x="189" y="8056"/>
                    <a:pt x="209" y="7763"/>
                    <a:pt x="209" y="7512"/>
                  </a:cubicBezTo>
                  <a:cubicBezTo>
                    <a:pt x="189" y="6403"/>
                    <a:pt x="272" y="5336"/>
                    <a:pt x="335" y="4269"/>
                  </a:cubicBezTo>
                  <a:lnTo>
                    <a:pt x="502" y="2092"/>
                  </a:lnTo>
                  <a:cubicBezTo>
                    <a:pt x="565" y="1381"/>
                    <a:pt x="565" y="649"/>
                    <a:pt x="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9" name="Google Shape;1129;p72"/>
            <p:cNvSpPr/>
            <p:nvPr/>
          </p:nvSpPr>
          <p:spPr>
            <a:xfrm>
              <a:off x="4742400" y="2746850"/>
              <a:ext cx="10475" cy="138650"/>
            </a:xfrm>
            <a:custGeom>
              <a:avLst/>
              <a:gdLst/>
              <a:ahLst/>
              <a:cxnLst/>
              <a:rect l="l" t="t" r="r" b="b"/>
              <a:pathLst>
                <a:path w="419" h="5546" extrusionOk="0">
                  <a:moveTo>
                    <a:pt x="335" y="1"/>
                  </a:moveTo>
                  <a:cubicBezTo>
                    <a:pt x="63" y="1403"/>
                    <a:pt x="0" y="2804"/>
                    <a:pt x="84" y="4185"/>
                  </a:cubicBezTo>
                  <a:cubicBezTo>
                    <a:pt x="105" y="4646"/>
                    <a:pt x="126" y="5169"/>
                    <a:pt x="419" y="5545"/>
                  </a:cubicBezTo>
                  <a:cubicBezTo>
                    <a:pt x="231" y="5106"/>
                    <a:pt x="293" y="4667"/>
                    <a:pt x="293" y="4185"/>
                  </a:cubicBezTo>
                  <a:lnTo>
                    <a:pt x="314" y="2804"/>
                  </a:lnTo>
                  <a:cubicBezTo>
                    <a:pt x="314" y="1863"/>
                    <a:pt x="335" y="942"/>
                    <a:pt x="3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0" name="Google Shape;1130;p72"/>
            <p:cNvSpPr/>
            <p:nvPr/>
          </p:nvSpPr>
          <p:spPr>
            <a:xfrm>
              <a:off x="4706825" y="2741625"/>
              <a:ext cx="13100" cy="147525"/>
            </a:xfrm>
            <a:custGeom>
              <a:avLst/>
              <a:gdLst/>
              <a:ahLst/>
              <a:cxnLst/>
              <a:rect l="l" t="t" r="r" b="b"/>
              <a:pathLst>
                <a:path w="524" h="5901" extrusionOk="0">
                  <a:moveTo>
                    <a:pt x="524" y="0"/>
                  </a:moveTo>
                  <a:lnTo>
                    <a:pt x="524" y="0"/>
                  </a:lnTo>
                  <a:cubicBezTo>
                    <a:pt x="84" y="1946"/>
                    <a:pt x="1" y="3955"/>
                    <a:pt x="273" y="5901"/>
                  </a:cubicBezTo>
                  <a:cubicBezTo>
                    <a:pt x="377" y="3934"/>
                    <a:pt x="461" y="1967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1" name="Google Shape;1131;p72"/>
            <p:cNvSpPr/>
            <p:nvPr/>
          </p:nvSpPr>
          <p:spPr>
            <a:xfrm>
              <a:off x="4260625" y="2871050"/>
              <a:ext cx="799825" cy="155675"/>
            </a:xfrm>
            <a:custGeom>
              <a:avLst/>
              <a:gdLst/>
              <a:ahLst/>
              <a:cxnLst/>
              <a:rect l="l" t="t" r="r" b="b"/>
              <a:pathLst>
                <a:path w="31993" h="6227" extrusionOk="0">
                  <a:moveTo>
                    <a:pt x="3911" y="1"/>
                  </a:moveTo>
                  <a:cubicBezTo>
                    <a:pt x="2992" y="1"/>
                    <a:pt x="2072" y="28"/>
                    <a:pt x="1152" y="96"/>
                  </a:cubicBezTo>
                  <a:lnTo>
                    <a:pt x="921" y="117"/>
                  </a:lnTo>
                  <a:cubicBezTo>
                    <a:pt x="859" y="138"/>
                    <a:pt x="817" y="138"/>
                    <a:pt x="754" y="159"/>
                  </a:cubicBezTo>
                  <a:cubicBezTo>
                    <a:pt x="524" y="243"/>
                    <a:pt x="356" y="515"/>
                    <a:pt x="294" y="682"/>
                  </a:cubicBezTo>
                  <a:cubicBezTo>
                    <a:pt x="84" y="1289"/>
                    <a:pt x="43" y="1917"/>
                    <a:pt x="22" y="2544"/>
                  </a:cubicBezTo>
                  <a:cubicBezTo>
                    <a:pt x="1" y="3758"/>
                    <a:pt x="105" y="4971"/>
                    <a:pt x="252" y="6185"/>
                  </a:cubicBezTo>
                  <a:lnTo>
                    <a:pt x="335" y="6227"/>
                  </a:lnTo>
                  <a:cubicBezTo>
                    <a:pt x="315" y="5013"/>
                    <a:pt x="294" y="3800"/>
                    <a:pt x="356" y="2607"/>
                  </a:cubicBezTo>
                  <a:cubicBezTo>
                    <a:pt x="377" y="2000"/>
                    <a:pt x="461" y="1373"/>
                    <a:pt x="670" y="870"/>
                  </a:cubicBezTo>
                  <a:cubicBezTo>
                    <a:pt x="754" y="766"/>
                    <a:pt x="817" y="661"/>
                    <a:pt x="879" y="619"/>
                  </a:cubicBezTo>
                  <a:lnTo>
                    <a:pt x="921" y="577"/>
                  </a:lnTo>
                  <a:lnTo>
                    <a:pt x="942" y="577"/>
                  </a:lnTo>
                  <a:cubicBezTo>
                    <a:pt x="963" y="577"/>
                    <a:pt x="984" y="556"/>
                    <a:pt x="1026" y="556"/>
                  </a:cubicBezTo>
                  <a:cubicBezTo>
                    <a:pt x="1699" y="503"/>
                    <a:pt x="2375" y="487"/>
                    <a:pt x="3052" y="487"/>
                  </a:cubicBezTo>
                  <a:cubicBezTo>
                    <a:pt x="3954" y="487"/>
                    <a:pt x="4858" y="515"/>
                    <a:pt x="5755" y="515"/>
                  </a:cubicBezTo>
                  <a:cubicBezTo>
                    <a:pt x="7889" y="536"/>
                    <a:pt x="10902" y="515"/>
                    <a:pt x="13015" y="577"/>
                  </a:cubicBezTo>
                  <a:cubicBezTo>
                    <a:pt x="15149" y="640"/>
                    <a:pt x="18141" y="849"/>
                    <a:pt x="20297" y="996"/>
                  </a:cubicBezTo>
                  <a:lnTo>
                    <a:pt x="22096" y="1101"/>
                  </a:lnTo>
                  <a:cubicBezTo>
                    <a:pt x="22473" y="1142"/>
                    <a:pt x="23017" y="1080"/>
                    <a:pt x="23310" y="1289"/>
                  </a:cubicBezTo>
                  <a:cubicBezTo>
                    <a:pt x="23456" y="1373"/>
                    <a:pt x="23435" y="1561"/>
                    <a:pt x="23456" y="1686"/>
                  </a:cubicBezTo>
                  <a:cubicBezTo>
                    <a:pt x="26033" y="1934"/>
                    <a:pt x="28814" y="2202"/>
                    <a:pt x="31417" y="2409"/>
                  </a:cubicBezTo>
                  <a:lnTo>
                    <a:pt x="31417" y="2409"/>
                  </a:lnTo>
                  <a:cubicBezTo>
                    <a:pt x="31465" y="2506"/>
                    <a:pt x="31506" y="2613"/>
                    <a:pt x="31491" y="2628"/>
                  </a:cubicBezTo>
                  <a:cubicBezTo>
                    <a:pt x="31491" y="2638"/>
                    <a:pt x="31496" y="2638"/>
                    <a:pt x="31493" y="2638"/>
                  </a:cubicBezTo>
                  <a:cubicBezTo>
                    <a:pt x="31491" y="2638"/>
                    <a:pt x="31480" y="2638"/>
                    <a:pt x="31449" y="2649"/>
                  </a:cubicBezTo>
                  <a:cubicBezTo>
                    <a:pt x="31339" y="2655"/>
                    <a:pt x="31223" y="2658"/>
                    <a:pt x="31104" y="2658"/>
                  </a:cubicBezTo>
                  <a:cubicBezTo>
                    <a:pt x="30817" y="2658"/>
                    <a:pt x="30510" y="2643"/>
                    <a:pt x="30214" y="2628"/>
                  </a:cubicBezTo>
                  <a:cubicBezTo>
                    <a:pt x="29105" y="2544"/>
                    <a:pt x="26888" y="2419"/>
                    <a:pt x="25779" y="2335"/>
                  </a:cubicBezTo>
                  <a:lnTo>
                    <a:pt x="24691" y="2293"/>
                  </a:lnTo>
                  <a:cubicBezTo>
                    <a:pt x="24643" y="2296"/>
                    <a:pt x="24596" y="2297"/>
                    <a:pt x="24549" y="2297"/>
                  </a:cubicBezTo>
                  <a:cubicBezTo>
                    <a:pt x="24365" y="2297"/>
                    <a:pt x="24189" y="2281"/>
                    <a:pt x="24013" y="2281"/>
                  </a:cubicBezTo>
                  <a:cubicBezTo>
                    <a:pt x="23863" y="2281"/>
                    <a:pt x="23714" y="2293"/>
                    <a:pt x="23561" y="2335"/>
                  </a:cubicBezTo>
                  <a:lnTo>
                    <a:pt x="23582" y="2398"/>
                  </a:lnTo>
                  <a:cubicBezTo>
                    <a:pt x="23659" y="2381"/>
                    <a:pt x="23749" y="2375"/>
                    <a:pt x="23847" y="2375"/>
                  </a:cubicBezTo>
                  <a:cubicBezTo>
                    <a:pt x="24117" y="2375"/>
                    <a:pt x="24439" y="2424"/>
                    <a:pt x="24670" y="2440"/>
                  </a:cubicBezTo>
                  <a:cubicBezTo>
                    <a:pt x="25360" y="2523"/>
                    <a:pt x="27201" y="2753"/>
                    <a:pt x="27955" y="2837"/>
                  </a:cubicBezTo>
                  <a:cubicBezTo>
                    <a:pt x="29105" y="2963"/>
                    <a:pt x="30256" y="3130"/>
                    <a:pt x="31428" y="3151"/>
                  </a:cubicBezTo>
                  <a:cubicBezTo>
                    <a:pt x="31441" y="3152"/>
                    <a:pt x="31454" y="3153"/>
                    <a:pt x="31466" y="3153"/>
                  </a:cubicBezTo>
                  <a:cubicBezTo>
                    <a:pt x="31704" y="3153"/>
                    <a:pt x="31931" y="2971"/>
                    <a:pt x="31951" y="2733"/>
                  </a:cubicBezTo>
                  <a:cubicBezTo>
                    <a:pt x="31993" y="2377"/>
                    <a:pt x="31826" y="2209"/>
                    <a:pt x="31679" y="1937"/>
                  </a:cubicBezTo>
                  <a:cubicBezTo>
                    <a:pt x="30633" y="1833"/>
                    <a:pt x="28666" y="1645"/>
                    <a:pt x="27620" y="1561"/>
                  </a:cubicBezTo>
                  <a:cubicBezTo>
                    <a:pt x="26360" y="1421"/>
                    <a:pt x="25100" y="1319"/>
                    <a:pt x="23840" y="1219"/>
                  </a:cubicBezTo>
                  <a:lnTo>
                    <a:pt x="23840" y="1219"/>
                  </a:lnTo>
                  <a:cubicBezTo>
                    <a:pt x="23580" y="591"/>
                    <a:pt x="22689" y="659"/>
                    <a:pt x="22096" y="640"/>
                  </a:cubicBezTo>
                  <a:lnTo>
                    <a:pt x="20276" y="577"/>
                  </a:lnTo>
                  <a:cubicBezTo>
                    <a:pt x="18141" y="536"/>
                    <a:pt x="15087" y="473"/>
                    <a:pt x="12994" y="410"/>
                  </a:cubicBezTo>
                  <a:cubicBezTo>
                    <a:pt x="9961" y="298"/>
                    <a:pt x="6939" y="1"/>
                    <a:pt x="39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2" name="Google Shape;1132;p72"/>
            <p:cNvSpPr/>
            <p:nvPr/>
          </p:nvSpPr>
          <p:spPr>
            <a:xfrm>
              <a:off x="4859575" y="3022225"/>
              <a:ext cx="199325" cy="25425"/>
            </a:xfrm>
            <a:custGeom>
              <a:avLst/>
              <a:gdLst/>
              <a:ahLst/>
              <a:cxnLst/>
              <a:rect l="l" t="t" r="r" b="b"/>
              <a:pathLst>
                <a:path w="7973" h="1017" extrusionOk="0">
                  <a:moveTo>
                    <a:pt x="6839" y="1"/>
                  </a:moveTo>
                  <a:cubicBezTo>
                    <a:pt x="6680" y="1"/>
                    <a:pt x="6525" y="12"/>
                    <a:pt x="6382" y="12"/>
                  </a:cubicBezTo>
                  <a:lnTo>
                    <a:pt x="4269" y="54"/>
                  </a:lnTo>
                  <a:cubicBezTo>
                    <a:pt x="3034" y="117"/>
                    <a:pt x="1193" y="138"/>
                    <a:pt x="0" y="180"/>
                  </a:cubicBezTo>
                  <a:cubicBezTo>
                    <a:pt x="994" y="284"/>
                    <a:pt x="2009" y="324"/>
                    <a:pt x="3023" y="324"/>
                  </a:cubicBezTo>
                  <a:cubicBezTo>
                    <a:pt x="3439" y="324"/>
                    <a:pt x="3855" y="318"/>
                    <a:pt x="4269" y="305"/>
                  </a:cubicBezTo>
                  <a:cubicBezTo>
                    <a:pt x="5001" y="284"/>
                    <a:pt x="5691" y="263"/>
                    <a:pt x="6403" y="180"/>
                  </a:cubicBezTo>
                  <a:cubicBezTo>
                    <a:pt x="6613" y="168"/>
                    <a:pt x="6809" y="137"/>
                    <a:pt x="6997" y="137"/>
                  </a:cubicBezTo>
                  <a:cubicBezTo>
                    <a:pt x="7146" y="137"/>
                    <a:pt x="7289" y="157"/>
                    <a:pt x="7428" y="222"/>
                  </a:cubicBezTo>
                  <a:cubicBezTo>
                    <a:pt x="7742" y="326"/>
                    <a:pt x="7930" y="808"/>
                    <a:pt x="7616" y="1017"/>
                  </a:cubicBezTo>
                  <a:cubicBezTo>
                    <a:pt x="7972" y="849"/>
                    <a:pt x="7826" y="263"/>
                    <a:pt x="7470" y="117"/>
                  </a:cubicBezTo>
                  <a:cubicBezTo>
                    <a:pt x="7267" y="21"/>
                    <a:pt x="7050" y="1"/>
                    <a:pt x="68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3" name="Google Shape;1133;p72"/>
            <p:cNvSpPr/>
            <p:nvPr/>
          </p:nvSpPr>
          <p:spPr>
            <a:xfrm>
              <a:off x="5020675" y="2945625"/>
              <a:ext cx="14150" cy="76925"/>
            </a:xfrm>
            <a:custGeom>
              <a:avLst/>
              <a:gdLst/>
              <a:ahLst/>
              <a:cxnLst/>
              <a:rect l="l" t="t" r="r" b="b"/>
              <a:pathLst>
                <a:path w="566" h="3077" extrusionOk="0">
                  <a:moveTo>
                    <a:pt x="524" y="1"/>
                  </a:moveTo>
                  <a:lnTo>
                    <a:pt x="524" y="1"/>
                  </a:lnTo>
                  <a:cubicBezTo>
                    <a:pt x="147" y="984"/>
                    <a:pt x="1" y="2156"/>
                    <a:pt x="566" y="3076"/>
                  </a:cubicBezTo>
                  <a:cubicBezTo>
                    <a:pt x="377" y="2030"/>
                    <a:pt x="503" y="1047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4" name="Google Shape;1134;p72"/>
            <p:cNvSpPr/>
            <p:nvPr/>
          </p:nvSpPr>
          <p:spPr>
            <a:xfrm>
              <a:off x="4822950" y="2930150"/>
              <a:ext cx="32275" cy="85600"/>
            </a:xfrm>
            <a:custGeom>
              <a:avLst/>
              <a:gdLst/>
              <a:ahLst/>
              <a:cxnLst/>
              <a:rect l="l" t="t" r="r" b="b"/>
              <a:pathLst>
                <a:path w="1291" h="3424" extrusionOk="0">
                  <a:moveTo>
                    <a:pt x="1149" y="0"/>
                  </a:moveTo>
                  <a:cubicBezTo>
                    <a:pt x="1114" y="0"/>
                    <a:pt x="1082" y="12"/>
                    <a:pt x="1068" y="34"/>
                  </a:cubicBezTo>
                  <a:cubicBezTo>
                    <a:pt x="335" y="369"/>
                    <a:pt x="1" y="3110"/>
                    <a:pt x="817" y="3423"/>
                  </a:cubicBezTo>
                  <a:cubicBezTo>
                    <a:pt x="628" y="3130"/>
                    <a:pt x="754" y="2879"/>
                    <a:pt x="775" y="2566"/>
                  </a:cubicBezTo>
                  <a:lnTo>
                    <a:pt x="879" y="1645"/>
                  </a:lnTo>
                  <a:cubicBezTo>
                    <a:pt x="921" y="1352"/>
                    <a:pt x="963" y="599"/>
                    <a:pt x="1068" y="348"/>
                  </a:cubicBezTo>
                  <a:cubicBezTo>
                    <a:pt x="1084" y="282"/>
                    <a:pt x="1139" y="88"/>
                    <a:pt x="1213" y="88"/>
                  </a:cubicBezTo>
                  <a:cubicBezTo>
                    <a:pt x="1233" y="88"/>
                    <a:pt x="1254" y="102"/>
                    <a:pt x="1277" y="138"/>
                  </a:cubicBezTo>
                  <a:cubicBezTo>
                    <a:pt x="1291" y="42"/>
                    <a:pt x="1215" y="0"/>
                    <a:pt x="1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5" name="Google Shape;1135;p72"/>
            <p:cNvSpPr/>
            <p:nvPr/>
          </p:nvSpPr>
          <p:spPr>
            <a:xfrm>
              <a:off x="4845975" y="2956075"/>
              <a:ext cx="46050" cy="6325"/>
            </a:xfrm>
            <a:custGeom>
              <a:avLst/>
              <a:gdLst/>
              <a:ahLst/>
              <a:cxnLst/>
              <a:rect l="l" t="t" r="r" b="b"/>
              <a:pathLst>
                <a:path w="1842" h="253" extrusionOk="0">
                  <a:moveTo>
                    <a:pt x="963" y="1"/>
                  </a:moveTo>
                  <a:cubicBezTo>
                    <a:pt x="635" y="1"/>
                    <a:pt x="312" y="48"/>
                    <a:pt x="0" y="148"/>
                  </a:cubicBezTo>
                  <a:cubicBezTo>
                    <a:pt x="294" y="216"/>
                    <a:pt x="584" y="253"/>
                    <a:pt x="871" y="253"/>
                  </a:cubicBezTo>
                  <a:cubicBezTo>
                    <a:pt x="1197" y="253"/>
                    <a:pt x="1519" y="206"/>
                    <a:pt x="1842" y="106"/>
                  </a:cubicBezTo>
                  <a:cubicBezTo>
                    <a:pt x="1547" y="37"/>
                    <a:pt x="1253" y="1"/>
                    <a:pt x="9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6" name="Google Shape;1136;p72"/>
            <p:cNvSpPr/>
            <p:nvPr/>
          </p:nvSpPr>
          <p:spPr>
            <a:xfrm>
              <a:off x="4842300" y="2976000"/>
              <a:ext cx="52350" cy="6725"/>
            </a:xfrm>
            <a:custGeom>
              <a:avLst/>
              <a:gdLst/>
              <a:ahLst/>
              <a:cxnLst/>
              <a:rect l="l" t="t" r="r" b="b"/>
              <a:pathLst>
                <a:path w="2094" h="269" extrusionOk="0">
                  <a:moveTo>
                    <a:pt x="1137" y="1"/>
                  </a:moveTo>
                  <a:cubicBezTo>
                    <a:pt x="762" y="1"/>
                    <a:pt x="387" y="55"/>
                    <a:pt x="1" y="146"/>
                  </a:cubicBezTo>
                  <a:cubicBezTo>
                    <a:pt x="336" y="227"/>
                    <a:pt x="671" y="269"/>
                    <a:pt x="1008" y="269"/>
                  </a:cubicBezTo>
                  <a:cubicBezTo>
                    <a:pt x="1366" y="269"/>
                    <a:pt x="1727" y="222"/>
                    <a:pt x="2093" y="125"/>
                  </a:cubicBezTo>
                  <a:cubicBezTo>
                    <a:pt x="1768" y="39"/>
                    <a:pt x="1452" y="1"/>
                    <a:pt x="1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7" name="Google Shape;1137;p72"/>
            <p:cNvSpPr/>
            <p:nvPr/>
          </p:nvSpPr>
          <p:spPr>
            <a:xfrm>
              <a:off x="4871075" y="2995700"/>
              <a:ext cx="32975" cy="6525"/>
            </a:xfrm>
            <a:custGeom>
              <a:avLst/>
              <a:gdLst/>
              <a:ahLst/>
              <a:cxnLst/>
              <a:rect l="l" t="t" r="r" b="b"/>
              <a:pathLst>
                <a:path w="1319" h="261" extrusionOk="0">
                  <a:moveTo>
                    <a:pt x="639" y="1"/>
                  </a:moveTo>
                  <a:cubicBezTo>
                    <a:pt x="431" y="1"/>
                    <a:pt x="218" y="43"/>
                    <a:pt x="1" y="132"/>
                  </a:cubicBezTo>
                  <a:cubicBezTo>
                    <a:pt x="217" y="218"/>
                    <a:pt x="444" y="260"/>
                    <a:pt x="674" y="260"/>
                  </a:cubicBezTo>
                  <a:cubicBezTo>
                    <a:pt x="889" y="260"/>
                    <a:pt x="1106" y="224"/>
                    <a:pt x="1319" y="153"/>
                  </a:cubicBezTo>
                  <a:cubicBezTo>
                    <a:pt x="1098" y="53"/>
                    <a:pt x="871" y="1"/>
                    <a:pt x="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8" name="Google Shape;1138;p72"/>
            <p:cNvSpPr/>
            <p:nvPr/>
          </p:nvSpPr>
          <p:spPr>
            <a:xfrm>
              <a:off x="4797850" y="2894900"/>
              <a:ext cx="36100" cy="154825"/>
            </a:xfrm>
            <a:custGeom>
              <a:avLst/>
              <a:gdLst/>
              <a:ahLst/>
              <a:cxnLst/>
              <a:rect l="l" t="t" r="r" b="b"/>
              <a:pathLst>
                <a:path w="1444" h="6193" extrusionOk="0">
                  <a:moveTo>
                    <a:pt x="1339" y="0"/>
                  </a:moveTo>
                  <a:lnTo>
                    <a:pt x="1339" y="0"/>
                  </a:lnTo>
                  <a:cubicBezTo>
                    <a:pt x="398" y="126"/>
                    <a:pt x="314" y="2427"/>
                    <a:pt x="272" y="3243"/>
                  </a:cubicBezTo>
                  <a:cubicBezTo>
                    <a:pt x="272" y="4059"/>
                    <a:pt x="0" y="5901"/>
                    <a:pt x="1005" y="6173"/>
                  </a:cubicBezTo>
                  <a:cubicBezTo>
                    <a:pt x="1051" y="6186"/>
                    <a:pt x="1102" y="6193"/>
                    <a:pt x="1152" y="6193"/>
                  </a:cubicBezTo>
                  <a:cubicBezTo>
                    <a:pt x="1262" y="6193"/>
                    <a:pt x="1372" y="6160"/>
                    <a:pt x="1444" y="6089"/>
                  </a:cubicBezTo>
                  <a:lnTo>
                    <a:pt x="1444" y="6089"/>
                  </a:lnTo>
                  <a:cubicBezTo>
                    <a:pt x="1399" y="6102"/>
                    <a:pt x="1354" y="6108"/>
                    <a:pt x="1311" y="6108"/>
                  </a:cubicBezTo>
                  <a:cubicBezTo>
                    <a:pt x="1077" y="6108"/>
                    <a:pt x="884" y="5931"/>
                    <a:pt x="795" y="5754"/>
                  </a:cubicBezTo>
                  <a:cubicBezTo>
                    <a:pt x="691" y="5545"/>
                    <a:pt x="691" y="5273"/>
                    <a:pt x="691" y="5001"/>
                  </a:cubicBezTo>
                  <a:lnTo>
                    <a:pt x="774" y="3264"/>
                  </a:lnTo>
                  <a:cubicBezTo>
                    <a:pt x="795" y="2699"/>
                    <a:pt x="837" y="2113"/>
                    <a:pt x="879" y="1548"/>
                  </a:cubicBezTo>
                  <a:cubicBezTo>
                    <a:pt x="942" y="983"/>
                    <a:pt x="816" y="335"/>
                    <a:pt x="13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9" name="Google Shape;1139;p72"/>
            <p:cNvSpPr/>
            <p:nvPr/>
          </p:nvSpPr>
          <p:spPr>
            <a:xfrm>
              <a:off x="4294100" y="2875000"/>
              <a:ext cx="16250" cy="152775"/>
            </a:xfrm>
            <a:custGeom>
              <a:avLst/>
              <a:gdLst/>
              <a:ahLst/>
              <a:cxnLst/>
              <a:rect l="l" t="t" r="r" b="b"/>
              <a:pathLst>
                <a:path w="650" h="6111" extrusionOk="0">
                  <a:moveTo>
                    <a:pt x="649" y="1"/>
                  </a:moveTo>
                  <a:cubicBezTo>
                    <a:pt x="43" y="1947"/>
                    <a:pt x="1" y="4123"/>
                    <a:pt x="524" y="6111"/>
                  </a:cubicBezTo>
                  <a:cubicBezTo>
                    <a:pt x="357" y="4060"/>
                    <a:pt x="377" y="2051"/>
                    <a:pt x="6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0" name="Google Shape;1140;p72"/>
            <p:cNvSpPr/>
            <p:nvPr/>
          </p:nvSpPr>
          <p:spPr>
            <a:xfrm>
              <a:off x="4319225" y="2876050"/>
              <a:ext cx="14150" cy="155925"/>
            </a:xfrm>
            <a:custGeom>
              <a:avLst/>
              <a:gdLst/>
              <a:ahLst/>
              <a:cxnLst/>
              <a:rect l="l" t="t" r="r" b="b"/>
              <a:pathLst>
                <a:path w="566" h="6237" extrusionOk="0">
                  <a:moveTo>
                    <a:pt x="565" y="1"/>
                  </a:moveTo>
                  <a:lnTo>
                    <a:pt x="565" y="1"/>
                  </a:lnTo>
                  <a:cubicBezTo>
                    <a:pt x="42" y="2030"/>
                    <a:pt x="0" y="4206"/>
                    <a:pt x="419" y="6236"/>
                  </a:cubicBezTo>
                  <a:cubicBezTo>
                    <a:pt x="356" y="4144"/>
                    <a:pt x="398" y="2093"/>
                    <a:pt x="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1" name="Google Shape;1141;p72"/>
            <p:cNvSpPr/>
            <p:nvPr/>
          </p:nvSpPr>
          <p:spPr>
            <a:xfrm>
              <a:off x="4343800" y="2876050"/>
              <a:ext cx="14150" cy="155925"/>
            </a:xfrm>
            <a:custGeom>
              <a:avLst/>
              <a:gdLst/>
              <a:ahLst/>
              <a:cxnLst/>
              <a:rect l="l" t="t" r="r" b="b"/>
              <a:pathLst>
                <a:path w="566" h="6237" extrusionOk="0">
                  <a:moveTo>
                    <a:pt x="565" y="1"/>
                  </a:moveTo>
                  <a:lnTo>
                    <a:pt x="565" y="1"/>
                  </a:lnTo>
                  <a:cubicBezTo>
                    <a:pt x="42" y="2030"/>
                    <a:pt x="1" y="4206"/>
                    <a:pt x="440" y="6236"/>
                  </a:cubicBezTo>
                  <a:cubicBezTo>
                    <a:pt x="356" y="4144"/>
                    <a:pt x="398" y="2093"/>
                    <a:pt x="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2" name="Google Shape;1142;p72"/>
            <p:cNvSpPr/>
            <p:nvPr/>
          </p:nvSpPr>
          <p:spPr>
            <a:xfrm>
              <a:off x="4370475" y="2957650"/>
              <a:ext cx="11525" cy="73800"/>
            </a:xfrm>
            <a:custGeom>
              <a:avLst/>
              <a:gdLst/>
              <a:ahLst/>
              <a:cxnLst/>
              <a:rect l="l" t="t" r="r" b="b"/>
              <a:pathLst>
                <a:path w="461" h="2952" extrusionOk="0">
                  <a:moveTo>
                    <a:pt x="294" y="1"/>
                  </a:moveTo>
                  <a:lnTo>
                    <a:pt x="294" y="1"/>
                  </a:lnTo>
                  <a:cubicBezTo>
                    <a:pt x="105" y="984"/>
                    <a:pt x="1" y="2010"/>
                    <a:pt x="315" y="2951"/>
                  </a:cubicBezTo>
                  <a:cubicBezTo>
                    <a:pt x="356" y="1968"/>
                    <a:pt x="461" y="984"/>
                    <a:pt x="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3" name="Google Shape;1143;p72"/>
            <p:cNvSpPr/>
            <p:nvPr/>
          </p:nvSpPr>
          <p:spPr>
            <a:xfrm>
              <a:off x="4397150" y="2959750"/>
              <a:ext cx="9450" cy="69600"/>
            </a:xfrm>
            <a:custGeom>
              <a:avLst/>
              <a:gdLst/>
              <a:ahLst/>
              <a:cxnLst/>
              <a:rect l="l" t="t" r="r" b="b"/>
              <a:pathLst>
                <a:path w="378" h="2784" extrusionOk="0">
                  <a:moveTo>
                    <a:pt x="210" y="1"/>
                  </a:moveTo>
                  <a:cubicBezTo>
                    <a:pt x="1" y="691"/>
                    <a:pt x="1" y="1402"/>
                    <a:pt x="105" y="2114"/>
                  </a:cubicBezTo>
                  <a:cubicBezTo>
                    <a:pt x="126" y="2344"/>
                    <a:pt x="189" y="2616"/>
                    <a:pt x="377" y="2783"/>
                  </a:cubicBezTo>
                  <a:cubicBezTo>
                    <a:pt x="273" y="2574"/>
                    <a:pt x="294" y="2344"/>
                    <a:pt x="294" y="2114"/>
                  </a:cubicBezTo>
                  <a:cubicBezTo>
                    <a:pt x="294" y="1402"/>
                    <a:pt x="315" y="69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4" name="Google Shape;1144;p72"/>
            <p:cNvSpPr/>
            <p:nvPr/>
          </p:nvSpPr>
          <p:spPr>
            <a:xfrm>
              <a:off x="4422800" y="2962375"/>
              <a:ext cx="7850" cy="72200"/>
            </a:xfrm>
            <a:custGeom>
              <a:avLst/>
              <a:gdLst/>
              <a:ahLst/>
              <a:cxnLst/>
              <a:rect l="l" t="t" r="r" b="b"/>
              <a:pathLst>
                <a:path w="314" h="2888" extrusionOk="0">
                  <a:moveTo>
                    <a:pt x="146" y="0"/>
                  </a:moveTo>
                  <a:cubicBezTo>
                    <a:pt x="0" y="691"/>
                    <a:pt x="0" y="1423"/>
                    <a:pt x="42" y="2218"/>
                  </a:cubicBezTo>
                  <a:cubicBezTo>
                    <a:pt x="84" y="2448"/>
                    <a:pt x="105" y="2741"/>
                    <a:pt x="314" y="2888"/>
                  </a:cubicBezTo>
                  <a:cubicBezTo>
                    <a:pt x="209" y="2657"/>
                    <a:pt x="230" y="2427"/>
                    <a:pt x="251" y="2197"/>
                  </a:cubicBezTo>
                  <a:cubicBezTo>
                    <a:pt x="314" y="1465"/>
                    <a:pt x="314" y="733"/>
                    <a:pt x="1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5" name="Google Shape;1145;p72"/>
            <p:cNvSpPr/>
            <p:nvPr/>
          </p:nvSpPr>
          <p:spPr>
            <a:xfrm>
              <a:off x="4785300" y="2895925"/>
              <a:ext cx="17275" cy="104650"/>
            </a:xfrm>
            <a:custGeom>
              <a:avLst/>
              <a:gdLst/>
              <a:ahLst/>
              <a:cxnLst/>
              <a:rect l="l" t="t" r="r" b="b"/>
              <a:pathLst>
                <a:path w="691" h="4186" extrusionOk="0">
                  <a:moveTo>
                    <a:pt x="691" y="1"/>
                  </a:moveTo>
                  <a:cubicBezTo>
                    <a:pt x="167" y="1319"/>
                    <a:pt x="0" y="2784"/>
                    <a:pt x="293" y="4186"/>
                  </a:cubicBezTo>
                  <a:cubicBezTo>
                    <a:pt x="398" y="2784"/>
                    <a:pt x="523" y="1424"/>
                    <a:pt x="6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6" name="Google Shape;1146;p72"/>
            <p:cNvSpPr/>
            <p:nvPr/>
          </p:nvSpPr>
          <p:spPr>
            <a:xfrm>
              <a:off x="4638300" y="2950325"/>
              <a:ext cx="9450" cy="94725"/>
            </a:xfrm>
            <a:custGeom>
              <a:avLst/>
              <a:gdLst/>
              <a:ahLst/>
              <a:cxnLst/>
              <a:rect l="l" t="t" r="r" b="b"/>
              <a:pathLst>
                <a:path w="378" h="3789" extrusionOk="0">
                  <a:moveTo>
                    <a:pt x="377" y="1"/>
                  </a:moveTo>
                  <a:lnTo>
                    <a:pt x="377" y="1"/>
                  </a:lnTo>
                  <a:cubicBezTo>
                    <a:pt x="84" y="922"/>
                    <a:pt x="1" y="1884"/>
                    <a:pt x="42" y="2847"/>
                  </a:cubicBezTo>
                  <a:cubicBezTo>
                    <a:pt x="63" y="3160"/>
                    <a:pt x="63" y="3516"/>
                    <a:pt x="210" y="3788"/>
                  </a:cubicBezTo>
                  <a:cubicBezTo>
                    <a:pt x="168" y="3537"/>
                    <a:pt x="252" y="3139"/>
                    <a:pt x="252" y="2847"/>
                  </a:cubicBezTo>
                  <a:cubicBezTo>
                    <a:pt x="293" y="1947"/>
                    <a:pt x="377" y="943"/>
                    <a:pt x="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7" name="Google Shape;1147;p72"/>
            <p:cNvSpPr/>
            <p:nvPr/>
          </p:nvSpPr>
          <p:spPr>
            <a:xfrm>
              <a:off x="4661325" y="2955575"/>
              <a:ext cx="9425" cy="83200"/>
            </a:xfrm>
            <a:custGeom>
              <a:avLst/>
              <a:gdLst/>
              <a:ahLst/>
              <a:cxnLst/>
              <a:rect l="l" t="t" r="r" b="b"/>
              <a:pathLst>
                <a:path w="377" h="3328" extrusionOk="0">
                  <a:moveTo>
                    <a:pt x="377" y="0"/>
                  </a:moveTo>
                  <a:lnTo>
                    <a:pt x="377" y="0"/>
                  </a:lnTo>
                  <a:cubicBezTo>
                    <a:pt x="21" y="1046"/>
                    <a:pt x="0" y="2218"/>
                    <a:pt x="293" y="3327"/>
                  </a:cubicBezTo>
                  <a:cubicBezTo>
                    <a:pt x="335" y="2197"/>
                    <a:pt x="377" y="1130"/>
                    <a:pt x="3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8" name="Google Shape;1148;p72"/>
            <p:cNvSpPr/>
            <p:nvPr/>
          </p:nvSpPr>
          <p:spPr>
            <a:xfrm>
              <a:off x="4684850" y="2953475"/>
              <a:ext cx="12575" cy="85300"/>
            </a:xfrm>
            <a:custGeom>
              <a:avLst/>
              <a:gdLst/>
              <a:ahLst/>
              <a:cxnLst/>
              <a:rect l="l" t="t" r="r" b="b"/>
              <a:pathLst>
                <a:path w="503" h="3412" extrusionOk="0">
                  <a:moveTo>
                    <a:pt x="503" y="0"/>
                  </a:moveTo>
                  <a:lnTo>
                    <a:pt x="503" y="0"/>
                  </a:lnTo>
                  <a:cubicBezTo>
                    <a:pt x="64" y="1047"/>
                    <a:pt x="1" y="2302"/>
                    <a:pt x="336" y="3411"/>
                  </a:cubicBezTo>
                  <a:cubicBezTo>
                    <a:pt x="356" y="2260"/>
                    <a:pt x="419" y="1151"/>
                    <a:pt x="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9" name="Google Shape;1149;p72"/>
            <p:cNvSpPr/>
            <p:nvPr/>
          </p:nvSpPr>
          <p:spPr>
            <a:xfrm>
              <a:off x="4736125" y="2950850"/>
              <a:ext cx="11525" cy="94200"/>
            </a:xfrm>
            <a:custGeom>
              <a:avLst/>
              <a:gdLst/>
              <a:ahLst/>
              <a:cxnLst/>
              <a:rect l="l" t="t" r="r" b="b"/>
              <a:pathLst>
                <a:path w="461" h="3768" extrusionOk="0">
                  <a:moveTo>
                    <a:pt x="377" y="1"/>
                  </a:moveTo>
                  <a:lnTo>
                    <a:pt x="377" y="1"/>
                  </a:lnTo>
                  <a:cubicBezTo>
                    <a:pt x="105" y="1235"/>
                    <a:pt x="0" y="2574"/>
                    <a:pt x="419" y="3767"/>
                  </a:cubicBezTo>
                  <a:cubicBezTo>
                    <a:pt x="356" y="2491"/>
                    <a:pt x="461" y="1277"/>
                    <a:pt x="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0" name="Google Shape;1150;p72"/>
            <p:cNvSpPr/>
            <p:nvPr/>
          </p:nvSpPr>
          <p:spPr>
            <a:xfrm>
              <a:off x="4762275" y="2896975"/>
              <a:ext cx="13625" cy="152325"/>
            </a:xfrm>
            <a:custGeom>
              <a:avLst/>
              <a:gdLst/>
              <a:ahLst/>
              <a:cxnLst/>
              <a:rect l="l" t="t" r="r" b="b"/>
              <a:pathLst>
                <a:path w="545" h="6093" extrusionOk="0">
                  <a:moveTo>
                    <a:pt x="544" y="1"/>
                  </a:moveTo>
                  <a:lnTo>
                    <a:pt x="544" y="1"/>
                  </a:lnTo>
                  <a:cubicBezTo>
                    <a:pt x="105" y="1737"/>
                    <a:pt x="0" y="3600"/>
                    <a:pt x="147" y="5378"/>
                  </a:cubicBezTo>
                  <a:lnTo>
                    <a:pt x="210" y="5776"/>
                  </a:lnTo>
                  <a:cubicBezTo>
                    <a:pt x="231" y="5880"/>
                    <a:pt x="231" y="6006"/>
                    <a:pt x="314" y="6069"/>
                  </a:cubicBezTo>
                  <a:cubicBezTo>
                    <a:pt x="326" y="6081"/>
                    <a:pt x="345" y="6093"/>
                    <a:pt x="359" y="6093"/>
                  </a:cubicBezTo>
                  <a:cubicBezTo>
                    <a:pt x="370" y="6093"/>
                    <a:pt x="377" y="6086"/>
                    <a:pt x="377" y="6069"/>
                  </a:cubicBezTo>
                  <a:lnTo>
                    <a:pt x="377" y="6069"/>
                  </a:lnTo>
                  <a:cubicBezTo>
                    <a:pt x="372" y="6082"/>
                    <a:pt x="365" y="6088"/>
                    <a:pt x="356" y="6088"/>
                  </a:cubicBezTo>
                  <a:cubicBezTo>
                    <a:pt x="323" y="6088"/>
                    <a:pt x="272" y="6017"/>
                    <a:pt x="272" y="5985"/>
                  </a:cubicBezTo>
                  <a:cubicBezTo>
                    <a:pt x="314" y="3997"/>
                    <a:pt x="398" y="1988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97624" y="3724381"/>
            <a:ext cx="880934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i="1" dirty="0"/>
              <a:t>Первая книга Б. Воробьева - сборник рассказов "</a:t>
            </a:r>
            <a:r>
              <a:rPr lang="ru-RU" sz="2400" i="1" dirty="0" err="1"/>
              <a:t>Убу</a:t>
            </a:r>
            <a:r>
              <a:rPr lang="ru-RU" sz="2400" i="1" dirty="0"/>
              <a:t>", вышла в издательстве "Молодая гвардия" в 1968 г. Член Союза писателей с 1985 года. Сотрудничал с издательствами "Молодая гвардия", "Современник", печатался в журналах "Вокруг света", "Смена", "Сельская молодежь", "Искатель". Борис Тимофеевич Воробьев автор повестей "</a:t>
            </a:r>
            <a:r>
              <a:rPr lang="ru-RU" sz="2400" i="1" dirty="0" err="1"/>
              <a:t>Мангазейский</a:t>
            </a:r>
            <a:r>
              <a:rPr lang="ru-RU" sz="2400" i="1" dirty="0"/>
              <a:t> ход", "Легенда о Гончих псах", "Прибой у </a:t>
            </a:r>
            <a:r>
              <a:rPr lang="ru-RU" sz="2400" i="1" dirty="0" err="1"/>
              <a:t>Котомари</a:t>
            </a:r>
            <a:r>
              <a:rPr lang="ru-RU" sz="2400" i="1" dirty="0"/>
              <a:t>", "Десять баллов по Бофорту", "Под флагом смерти».</a:t>
            </a:r>
            <a:endParaRPr lang="ru-RU" sz="2400" i="1" dirty="0"/>
          </a:p>
        </p:txBody>
      </p:sp>
      <p:pic>
        <p:nvPicPr>
          <p:cNvPr id="66" name="Рисунок 6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8133">
            <a:off x="213233" y="634574"/>
            <a:ext cx="1736869" cy="2720582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4638">
            <a:off x="2182237" y="687071"/>
            <a:ext cx="1634743" cy="2615588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1467">
            <a:off x="4235904" y="396222"/>
            <a:ext cx="1525383" cy="2383755"/>
          </a:xfrm>
          <a:prstGeom prst="rect">
            <a:avLst/>
          </a:prstGeom>
        </p:spPr>
      </p:pic>
      <p:pic>
        <p:nvPicPr>
          <p:cNvPr id="69" name="Рисунок 6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1635">
            <a:off x="6347046" y="564764"/>
            <a:ext cx="1691775" cy="2392230"/>
          </a:xfrm>
          <a:prstGeom prst="rect">
            <a:avLst/>
          </a:prstGeom>
        </p:spPr>
      </p:pic>
      <p:pic>
        <p:nvPicPr>
          <p:cNvPr id="71" name="Рисунок 7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3839">
            <a:off x="9073351" y="400291"/>
            <a:ext cx="1804026" cy="2655867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4091">
            <a:off x="10223780" y="3258185"/>
            <a:ext cx="1591792" cy="258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41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7" name="Google Shape;997;p72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342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0" name="Google Shape;1000;p72"/>
          <p:cNvPicPr preferRelativeResize="0"/>
          <p:nvPr/>
        </p:nvPicPr>
        <p:blipFill>
          <a:blip r:embed="rId4">
            <a:alphaModFix/>
          </a:blip>
          <a:srcRect l="33903" t="2293" b="2866"/>
          <a:stretch>
            <a:fillRect/>
          </a:stretch>
        </p:blipFill>
        <p:spPr>
          <a:xfrm rot="-5400000">
            <a:off x="4459154" y="1555315"/>
            <a:ext cx="843533" cy="9761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1" name="Google Shape;1001;p72"/>
          <p:cNvPicPr preferRelativeResize="0"/>
          <p:nvPr/>
        </p:nvPicPr>
        <p:blipFill rotWithShape="1">
          <a:blip r:embed="rId5">
            <a:alphaModFix/>
          </a:blip>
          <a:srcRect l="51224" t="32441"/>
          <a:stretch/>
        </p:blipFill>
        <p:spPr>
          <a:xfrm>
            <a:off x="8358617" y="3816631"/>
            <a:ext cx="3833383" cy="30413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1" name="Google Shape;1091;p72"/>
          <p:cNvGrpSpPr/>
          <p:nvPr/>
        </p:nvGrpSpPr>
        <p:grpSpPr>
          <a:xfrm>
            <a:off x="10275308" y="5332027"/>
            <a:ext cx="1583905" cy="1277023"/>
            <a:chOff x="4187925" y="2667350"/>
            <a:chExt cx="877100" cy="623550"/>
          </a:xfrm>
        </p:grpSpPr>
        <p:sp>
          <p:nvSpPr>
            <p:cNvPr id="1092" name="Google Shape;1092;p72"/>
            <p:cNvSpPr/>
            <p:nvPr/>
          </p:nvSpPr>
          <p:spPr>
            <a:xfrm>
              <a:off x="4187925" y="3018850"/>
              <a:ext cx="877100" cy="272050"/>
            </a:xfrm>
            <a:custGeom>
              <a:avLst/>
              <a:gdLst/>
              <a:ahLst/>
              <a:cxnLst/>
              <a:rect l="l" t="t" r="r" b="b"/>
              <a:pathLst>
                <a:path w="35084" h="10882" extrusionOk="0">
                  <a:moveTo>
                    <a:pt x="26322" y="1507"/>
                  </a:moveTo>
                  <a:lnTo>
                    <a:pt x="26322" y="1507"/>
                  </a:lnTo>
                  <a:cubicBezTo>
                    <a:pt x="26321" y="1507"/>
                    <a:pt x="26322" y="1507"/>
                    <a:pt x="26322" y="1507"/>
                  </a:cubicBezTo>
                  <a:lnTo>
                    <a:pt x="26322" y="1507"/>
                  </a:lnTo>
                  <a:close/>
                  <a:moveTo>
                    <a:pt x="1863" y="1"/>
                  </a:moveTo>
                  <a:lnTo>
                    <a:pt x="1779" y="106"/>
                  </a:lnTo>
                  <a:cubicBezTo>
                    <a:pt x="0" y="2365"/>
                    <a:pt x="189" y="5525"/>
                    <a:pt x="1779" y="7847"/>
                  </a:cubicBezTo>
                  <a:lnTo>
                    <a:pt x="1842" y="7931"/>
                  </a:lnTo>
                  <a:lnTo>
                    <a:pt x="1946" y="7952"/>
                  </a:lnTo>
                  <a:lnTo>
                    <a:pt x="14312" y="9458"/>
                  </a:lnTo>
                  <a:cubicBezTo>
                    <a:pt x="18434" y="9940"/>
                    <a:pt x="22577" y="10421"/>
                    <a:pt x="26699" y="10881"/>
                  </a:cubicBezTo>
                  <a:cubicBezTo>
                    <a:pt x="26741" y="10881"/>
                    <a:pt x="30612" y="10191"/>
                    <a:pt x="30632" y="10191"/>
                  </a:cubicBezTo>
                  <a:lnTo>
                    <a:pt x="34524" y="9479"/>
                  </a:lnTo>
                  <a:lnTo>
                    <a:pt x="34503" y="9479"/>
                  </a:lnTo>
                  <a:cubicBezTo>
                    <a:pt x="34629" y="9479"/>
                    <a:pt x="34734" y="9375"/>
                    <a:pt x="34796" y="9270"/>
                  </a:cubicBezTo>
                  <a:cubicBezTo>
                    <a:pt x="35084" y="8470"/>
                    <a:pt x="34526" y="7951"/>
                    <a:pt x="33754" y="7951"/>
                  </a:cubicBezTo>
                  <a:cubicBezTo>
                    <a:pt x="33739" y="7951"/>
                    <a:pt x="33724" y="7952"/>
                    <a:pt x="33708" y="7952"/>
                  </a:cubicBezTo>
                  <a:cubicBezTo>
                    <a:pt x="32955" y="7952"/>
                    <a:pt x="32265" y="8224"/>
                    <a:pt x="31574" y="8349"/>
                  </a:cubicBezTo>
                  <a:cubicBezTo>
                    <a:pt x="30172" y="8663"/>
                    <a:pt x="28749" y="8873"/>
                    <a:pt x="27306" y="8956"/>
                  </a:cubicBezTo>
                  <a:cubicBezTo>
                    <a:pt x="28749" y="8893"/>
                    <a:pt x="30172" y="8747"/>
                    <a:pt x="31553" y="8475"/>
                  </a:cubicBezTo>
                  <a:cubicBezTo>
                    <a:pt x="32244" y="8349"/>
                    <a:pt x="32955" y="8119"/>
                    <a:pt x="33666" y="8119"/>
                  </a:cubicBezTo>
                  <a:cubicBezTo>
                    <a:pt x="34190" y="8119"/>
                    <a:pt x="34713" y="8370"/>
                    <a:pt x="34608" y="8956"/>
                  </a:cubicBezTo>
                  <a:cubicBezTo>
                    <a:pt x="34608" y="9095"/>
                    <a:pt x="34533" y="9272"/>
                    <a:pt x="34436" y="9272"/>
                  </a:cubicBezTo>
                  <a:cubicBezTo>
                    <a:pt x="34430" y="9272"/>
                    <a:pt x="34425" y="9271"/>
                    <a:pt x="34420" y="9270"/>
                  </a:cubicBezTo>
                  <a:lnTo>
                    <a:pt x="30528" y="9898"/>
                  </a:lnTo>
                  <a:cubicBezTo>
                    <a:pt x="30568" y="9898"/>
                    <a:pt x="26783" y="10513"/>
                    <a:pt x="26671" y="10546"/>
                  </a:cubicBezTo>
                  <a:lnTo>
                    <a:pt x="26671" y="10546"/>
                  </a:lnTo>
                  <a:cubicBezTo>
                    <a:pt x="19488" y="9630"/>
                    <a:pt x="9367" y="8362"/>
                    <a:pt x="2054" y="7484"/>
                  </a:cubicBezTo>
                  <a:lnTo>
                    <a:pt x="2054" y="7484"/>
                  </a:lnTo>
                  <a:cubicBezTo>
                    <a:pt x="710" y="5376"/>
                    <a:pt x="531" y="2563"/>
                    <a:pt x="2031" y="508"/>
                  </a:cubicBezTo>
                  <a:lnTo>
                    <a:pt x="2031" y="508"/>
                  </a:lnTo>
                  <a:lnTo>
                    <a:pt x="18183" y="1194"/>
                  </a:lnTo>
                  <a:lnTo>
                    <a:pt x="26322" y="1507"/>
                  </a:lnTo>
                  <a:lnTo>
                    <a:pt x="26322" y="1507"/>
                  </a:lnTo>
                  <a:cubicBezTo>
                    <a:pt x="26376" y="1506"/>
                    <a:pt x="34246" y="1448"/>
                    <a:pt x="34402" y="1425"/>
                  </a:cubicBezTo>
                  <a:lnTo>
                    <a:pt x="34402" y="1425"/>
                  </a:lnTo>
                  <a:cubicBezTo>
                    <a:pt x="34649" y="1553"/>
                    <a:pt x="34544" y="2031"/>
                    <a:pt x="34315" y="2156"/>
                  </a:cubicBezTo>
                  <a:cubicBezTo>
                    <a:pt x="34064" y="2344"/>
                    <a:pt x="33687" y="2344"/>
                    <a:pt x="33332" y="2344"/>
                  </a:cubicBezTo>
                  <a:cubicBezTo>
                    <a:pt x="32599" y="2344"/>
                    <a:pt x="31888" y="2365"/>
                    <a:pt x="31156" y="2386"/>
                  </a:cubicBezTo>
                  <a:cubicBezTo>
                    <a:pt x="29712" y="2449"/>
                    <a:pt x="28268" y="2554"/>
                    <a:pt x="26845" y="2658"/>
                  </a:cubicBezTo>
                  <a:cubicBezTo>
                    <a:pt x="28310" y="2595"/>
                    <a:pt x="29733" y="2512"/>
                    <a:pt x="31177" y="2491"/>
                  </a:cubicBezTo>
                  <a:lnTo>
                    <a:pt x="33353" y="2491"/>
                  </a:lnTo>
                  <a:cubicBezTo>
                    <a:pt x="33419" y="2494"/>
                    <a:pt x="33491" y="2496"/>
                    <a:pt x="33566" y="2496"/>
                  </a:cubicBezTo>
                  <a:cubicBezTo>
                    <a:pt x="34077" y="2496"/>
                    <a:pt x="34723" y="2403"/>
                    <a:pt x="34796" y="1800"/>
                  </a:cubicBezTo>
                  <a:cubicBezTo>
                    <a:pt x="34838" y="1591"/>
                    <a:pt x="34734" y="1277"/>
                    <a:pt x="34503" y="1235"/>
                  </a:cubicBezTo>
                  <a:cubicBezTo>
                    <a:pt x="34038" y="1241"/>
                    <a:pt x="33559" y="1243"/>
                    <a:pt x="33068" y="1243"/>
                  </a:cubicBezTo>
                  <a:cubicBezTo>
                    <a:pt x="23948" y="1243"/>
                    <a:pt x="10744" y="358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3" name="Google Shape;1093;p72"/>
            <p:cNvSpPr/>
            <p:nvPr/>
          </p:nvSpPr>
          <p:spPr>
            <a:xfrm>
              <a:off x="5006025" y="3090525"/>
              <a:ext cx="18875" cy="129225"/>
            </a:xfrm>
            <a:custGeom>
              <a:avLst/>
              <a:gdLst/>
              <a:ahLst/>
              <a:cxnLst/>
              <a:rect l="l" t="t" r="r" b="b"/>
              <a:pathLst>
                <a:path w="755" h="5169" extrusionOk="0">
                  <a:moveTo>
                    <a:pt x="503" y="0"/>
                  </a:moveTo>
                  <a:lnTo>
                    <a:pt x="503" y="0"/>
                  </a:lnTo>
                  <a:cubicBezTo>
                    <a:pt x="22" y="754"/>
                    <a:pt x="22" y="1716"/>
                    <a:pt x="1" y="2637"/>
                  </a:cubicBezTo>
                  <a:cubicBezTo>
                    <a:pt x="1" y="3495"/>
                    <a:pt x="126" y="4499"/>
                    <a:pt x="754" y="5169"/>
                  </a:cubicBezTo>
                  <a:cubicBezTo>
                    <a:pt x="336" y="4353"/>
                    <a:pt x="252" y="3495"/>
                    <a:pt x="252" y="2616"/>
                  </a:cubicBezTo>
                  <a:cubicBezTo>
                    <a:pt x="252" y="1716"/>
                    <a:pt x="210" y="837"/>
                    <a:pt x="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4" name="Google Shape;1094;p72"/>
            <p:cNvSpPr/>
            <p:nvPr/>
          </p:nvSpPr>
          <p:spPr>
            <a:xfrm>
              <a:off x="4820850" y="3077450"/>
              <a:ext cx="49200" cy="202600"/>
            </a:xfrm>
            <a:custGeom>
              <a:avLst/>
              <a:gdLst/>
              <a:ahLst/>
              <a:cxnLst/>
              <a:rect l="l" t="t" r="r" b="b"/>
              <a:pathLst>
                <a:path w="1968" h="8104" extrusionOk="0">
                  <a:moveTo>
                    <a:pt x="1110" y="0"/>
                  </a:moveTo>
                  <a:lnTo>
                    <a:pt x="1110" y="0"/>
                  </a:lnTo>
                  <a:cubicBezTo>
                    <a:pt x="524" y="523"/>
                    <a:pt x="315" y="1360"/>
                    <a:pt x="231" y="2051"/>
                  </a:cubicBezTo>
                  <a:cubicBezTo>
                    <a:pt x="106" y="2783"/>
                    <a:pt x="1" y="3536"/>
                    <a:pt x="106" y="4352"/>
                  </a:cubicBezTo>
                  <a:cubicBezTo>
                    <a:pt x="147" y="5106"/>
                    <a:pt x="629" y="5922"/>
                    <a:pt x="1047" y="6508"/>
                  </a:cubicBezTo>
                  <a:cubicBezTo>
                    <a:pt x="1403" y="7031"/>
                    <a:pt x="1549" y="7889"/>
                    <a:pt x="733" y="8077"/>
                  </a:cubicBezTo>
                  <a:cubicBezTo>
                    <a:pt x="791" y="8095"/>
                    <a:pt x="850" y="8104"/>
                    <a:pt x="908" y="8104"/>
                  </a:cubicBezTo>
                  <a:cubicBezTo>
                    <a:pt x="1252" y="8104"/>
                    <a:pt x="1588" y="7810"/>
                    <a:pt x="1696" y="7470"/>
                  </a:cubicBezTo>
                  <a:cubicBezTo>
                    <a:pt x="1968" y="6675"/>
                    <a:pt x="1361" y="5901"/>
                    <a:pt x="1110" y="5252"/>
                  </a:cubicBezTo>
                  <a:cubicBezTo>
                    <a:pt x="712" y="4248"/>
                    <a:pt x="817" y="3202"/>
                    <a:pt x="817" y="2135"/>
                  </a:cubicBezTo>
                  <a:cubicBezTo>
                    <a:pt x="817" y="1402"/>
                    <a:pt x="817" y="691"/>
                    <a:pt x="1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5" name="Google Shape;1095;p72"/>
            <p:cNvSpPr/>
            <p:nvPr/>
          </p:nvSpPr>
          <p:spPr>
            <a:xfrm>
              <a:off x="4878400" y="3197750"/>
              <a:ext cx="140725" cy="10875"/>
            </a:xfrm>
            <a:custGeom>
              <a:avLst/>
              <a:gdLst/>
              <a:ahLst/>
              <a:cxnLst/>
              <a:rect l="l" t="t" r="r" b="b"/>
              <a:pathLst>
                <a:path w="5629" h="435" extrusionOk="0">
                  <a:moveTo>
                    <a:pt x="5629" y="1"/>
                  </a:moveTo>
                  <a:cubicBezTo>
                    <a:pt x="3746" y="64"/>
                    <a:pt x="1884" y="168"/>
                    <a:pt x="0" y="336"/>
                  </a:cubicBezTo>
                  <a:cubicBezTo>
                    <a:pt x="601" y="402"/>
                    <a:pt x="1208" y="435"/>
                    <a:pt x="1814" y="435"/>
                  </a:cubicBezTo>
                  <a:cubicBezTo>
                    <a:pt x="3110" y="435"/>
                    <a:pt x="4403" y="286"/>
                    <a:pt x="5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6" name="Google Shape;1096;p72"/>
            <p:cNvSpPr/>
            <p:nvPr/>
          </p:nvSpPr>
          <p:spPr>
            <a:xfrm>
              <a:off x="4868450" y="3161675"/>
              <a:ext cx="140750" cy="10975"/>
            </a:xfrm>
            <a:custGeom>
              <a:avLst/>
              <a:gdLst/>
              <a:ahLst/>
              <a:cxnLst/>
              <a:rect l="l" t="t" r="r" b="b"/>
              <a:pathLst>
                <a:path w="5630" h="439" extrusionOk="0">
                  <a:moveTo>
                    <a:pt x="5629" y="0"/>
                  </a:moveTo>
                  <a:lnTo>
                    <a:pt x="5629" y="0"/>
                  </a:lnTo>
                  <a:cubicBezTo>
                    <a:pt x="3746" y="84"/>
                    <a:pt x="1884" y="167"/>
                    <a:pt x="1" y="335"/>
                  </a:cubicBezTo>
                  <a:cubicBezTo>
                    <a:pt x="622" y="404"/>
                    <a:pt x="1247" y="439"/>
                    <a:pt x="1872" y="439"/>
                  </a:cubicBezTo>
                  <a:cubicBezTo>
                    <a:pt x="3142" y="439"/>
                    <a:pt x="4409" y="295"/>
                    <a:pt x="5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7" name="Google Shape;1097;p72"/>
            <p:cNvSpPr/>
            <p:nvPr/>
          </p:nvSpPr>
          <p:spPr>
            <a:xfrm>
              <a:off x="4868450" y="3128700"/>
              <a:ext cx="140750" cy="11750"/>
            </a:xfrm>
            <a:custGeom>
              <a:avLst/>
              <a:gdLst/>
              <a:ahLst/>
              <a:cxnLst/>
              <a:rect l="l" t="t" r="r" b="b"/>
              <a:pathLst>
                <a:path w="5630" h="470" extrusionOk="0">
                  <a:moveTo>
                    <a:pt x="5629" y="1"/>
                  </a:moveTo>
                  <a:lnTo>
                    <a:pt x="5629" y="1"/>
                  </a:lnTo>
                  <a:cubicBezTo>
                    <a:pt x="3746" y="85"/>
                    <a:pt x="1884" y="189"/>
                    <a:pt x="1" y="357"/>
                  </a:cubicBezTo>
                  <a:cubicBezTo>
                    <a:pt x="616" y="432"/>
                    <a:pt x="1236" y="469"/>
                    <a:pt x="1855" y="469"/>
                  </a:cubicBezTo>
                  <a:cubicBezTo>
                    <a:pt x="3131" y="469"/>
                    <a:pt x="4404" y="311"/>
                    <a:pt x="5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8" name="Google Shape;1098;p72"/>
            <p:cNvSpPr/>
            <p:nvPr/>
          </p:nvSpPr>
          <p:spPr>
            <a:xfrm>
              <a:off x="4844925" y="3100425"/>
              <a:ext cx="75350" cy="7250"/>
            </a:xfrm>
            <a:custGeom>
              <a:avLst/>
              <a:gdLst/>
              <a:ahLst/>
              <a:cxnLst/>
              <a:rect l="l" t="t" r="r" b="b"/>
              <a:pathLst>
                <a:path w="3014" h="290" extrusionOk="0">
                  <a:moveTo>
                    <a:pt x="1790" y="1"/>
                  </a:moveTo>
                  <a:cubicBezTo>
                    <a:pt x="1192" y="1"/>
                    <a:pt x="600" y="49"/>
                    <a:pt x="0" y="148"/>
                  </a:cubicBezTo>
                  <a:cubicBezTo>
                    <a:pt x="448" y="242"/>
                    <a:pt x="899" y="289"/>
                    <a:pt x="1350" y="289"/>
                  </a:cubicBezTo>
                  <a:cubicBezTo>
                    <a:pt x="1910" y="289"/>
                    <a:pt x="2468" y="216"/>
                    <a:pt x="3013" y="65"/>
                  </a:cubicBezTo>
                  <a:cubicBezTo>
                    <a:pt x="2600" y="23"/>
                    <a:pt x="2194" y="1"/>
                    <a:pt x="17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9" name="Google Shape;1099;p72"/>
            <p:cNvSpPr/>
            <p:nvPr/>
          </p:nvSpPr>
          <p:spPr>
            <a:xfrm>
              <a:off x="4791050" y="3052850"/>
              <a:ext cx="28800" cy="227575"/>
            </a:xfrm>
            <a:custGeom>
              <a:avLst/>
              <a:gdLst/>
              <a:ahLst/>
              <a:cxnLst/>
              <a:rect l="l" t="t" r="r" b="b"/>
              <a:pathLst>
                <a:path w="1152" h="9103" extrusionOk="0">
                  <a:moveTo>
                    <a:pt x="1109" y="1"/>
                  </a:moveTo>
                  <a:cubicBezTo>
                    <a:pt x="0" y="2554"/>
                    <a:pt x="21" y="5441"/>
                    <a:pt x="565" y="8098"/>
                  </a:cubicBezTo>
                  <a:cubicBezTo>
                    <a:pt x="670" y="8475"/>
                    <a:pt x="816" y="8873"/>
                    <a:pt x="1151" y="9103"/>
                  </a:cubicBezTo>
                  <a:cubicBezTo>
                    <a:pt x="879" y="8831"/>
                    <a:pt x="753" y="8433"/>
                    <a:pt x="691" y="8057"/>
                  </a:cubicBezTo>
                  <a:cubicBezTo>
                    <a:pt x="335" y="5399"/>
                    <a:pt x="293" y="2616"/>
                    <a:pt x="1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0" name="Google Shape;1100;p72"/>
            <p:cNvSpPr/>
            <p:nvPr/>
          </p:nvSpPr>
          <p:spPr>
            <a:xfrm>
              <a:off x="4762275" y="3052850"/>
              <a:ext cx="29325" cy="227575"/>
            </a:xfrm>
            <a:custGeom>
              <a:avLst/>
              <a:gdLst/>
              <a:ahLst/>
              <a:cxnLst/>
              <a:rect l="l" t="t" r="r" b="b"/>
              <a:pathLst>
                <a:path w="1173" h="9103" extrusionOk="0">
                  <a:moveTo>
                    <a:pt x="1151" y="1"/>
                  </a:moveTo>
                  <a:lnTo>
                    <a:pt x="1151" y="1"/>
                  </a:lnTo>
                  <a:cubicBezTo>
                    <a:pt x="0" y="2554"/>
                    <a:pt x="42" y="5441"/>
                    <a:pt x="586" y="8098"/>
                  </a:cubicBezTo>
                  <a:cubicBezTo>
                    <a:pt x="691" y="8475"/>
                    <a:pt x="858" y="8873"/>
                    <a:pt x="1172" y="9103"/>
                  </a:cubicBezTo>
                  <a:cubicBezTo>
                    <a:pt x="900" y="8831"/>
                    <a:pt x="775" y="8433"/>
                    <a:pt x="733" y="8057"/>
                  </a:cubicBezTo>
                  <a:cubicBezTo>
                    <a:pt x="356" y="5399"/>
                    <a:pt x="335" y="2616"/>
                    <a:pt x="1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1" name="Google Shape;1101;p72"/>
            <p:cNvSpPr/>
            <p:nvPr/>
          </p:nvSpPr>
          <p:spPr>
            <a:xfrm>
              <a:off x="4741875" y="3052350"/>
              <a:ext cx="28800" cy="227550"/>
            </a:xfrm>
            <a:custGeom>
              <a:avLst/>
              <a:gdLst/>
              <a:ahLst/>
              <a:cxnLst/>
              <a:rect l="l" t="t" r="r" b="b"/>
              <a:pathLst>
                <a:path w="1152" h="9102" extrusionOk="0">
                  <a:moveTo>
                    <a:pt x="1130" y="0"/>
                  </a:moveTo>
                  <a:lnTo>
                    <a:pt x="1130" y="0"/>
                  </a:lnTo>
                  <a:cubicBezTo>
                    <a:pt x="0" y="2511"/>
                    <a:pt x="21" y="5419"/>
                    <a:pt x="565" y="8077"/>
                  </a:cubicBezTo>
                  <a:cubicBezTo>
                    <a:pt x="670" y="8474"/>
                    <a:pt x="837" y="8872"/>
                    <a:pt x="1151" y="9102"/>
                  </a:cubicBezTo>
                  <a:cubicBezTo>
                    <a:pt x="879" y="8809"/>
                    <a:pt x="754" y="8432"/>
                    <a:pt x="691" y="8056"/>
                  </a:cubicBezTo>
                  <a:cubicBezTo>
                    <a:pt x="335" y="5398"/>
                    <a:pt x="314" y="2616"/>
                    <a:pt x="11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2" name="Google Shape;1102;p72"/>
            <p:cNvSpPr/>
            <p:nvPr/>
          </p:nvSpPr>
          <p:spPr>
            <a:xfrm>
              <a:off x="4724600" y="3052350"/>
              <a:ext cx="29850" cy="227550"/>
            </a:xfrm>
            <a:custGeom>
              <a:avLst/>
              <a:gdLst/>
              <a:ahLst/>
              <a:cxnLst/>
              <a:rect l="l" t="t" r="r" b="b"/>
              <a:pathLst>
                <a:path w="1194" h="9102" extrusionOk="0">
                  <a:moveTo>
                    <a:pt x="1152" y="0"/>
                  </a:moveTo>
                  <a:lnTo>
                    <a:pt x="1152" y="0"/>
                  </a:lnTo>
                  <a:cubicBezTo>
                    <a:pt x="1" y="2511"/>
                    <a:pt x="64" y="5419"/>
                    <a:pt x="608" y="8077"/>
                  </a:cubicBezTo>
                  <a:cubicBezTo>
                    <a:pt x="712" y="8474"/>
                    <a:pt x="859" y="8872"/>
                    <a:pt x="1194" y="9102"/>
                  </a:cubicBezTo>
                  <a:cubicBezTo>
                    <a:pt x="922" y="8809"/>
                    <a:pt x="796" y="8432"/>
                    <a:pt x="733" y="8056"/>
                  </a:cubicBezTo>
                  <a:cubicBezTo>
                    <a:pt x="378" y="5398"/>
                    <a:pt x="336" y="2616"/>
                    <a:pt x="1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3" name="Google Shape;1103;p72"/>
            <p:cNvSpPr/>
            <p:nvPr/>
          </p:nvSpPr>
          <p:spPr>
            <a:xfrm>
              <a:off x="4543100" y="3038225"/>
              <a:ext cx="28275" cy="217100"/>
            </a:xfrm>
            <a:custGeom>
              <a:avLst/>
              <a:gdLst/>
              <a:ahLst/>
              <a:cxnLst/>
              <a:rect l="l" t="t" r="r" b="b"/>
              <a:pathLst>
                <a:path w="1131" h="8684" extrusionOk="0">
                  <a:moveTo>
                    <a:pt x="1068" y="0"/>
                  </a:moveTo>
                  <a:cubicBezTo>
                    <a:pt x="0" y="2406"/>
                    <a:pt x="21" y="5168"/>
                    <a:pt x="565" y="7700"/>
                  </a:cubicBezTo>
                  <a:cubicBezTo>
                    <a:pt x="649" y="8077"/>
                    <a:pt x="796" y="8432"/>
                    <a:pt x="1130" y="8683"/>
                  </a:cubicBezTo>
                  <a:cubicBezTo>
                    <a:pt x="858" y="8411"/>
                    <a:pt x="733" y="8035"/>
                    <a:pt x="670" y="7679"/>
                  </a:cubicBezTo>
                  <a:cubicBezTo>
                    <a:pt x="335" y="5126"/>
                    <a:pt x="314" y="2469"/>
                    <a:pt x="1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4" name="Google Shape;1104;p72"/>
            <p:cNvSpPr/>
            <p:nvPr/>
          </p:nvSpPr>
          <p:spPr>
            <a:xfrm>
              <a:off x="4510150" y="3041350"/>
              <a:ext cx="27750" cy="210300"/>
            </a:xfrm>
            <a:custGeom>
              <a:avLst/>
              <a:gdLst/>
              <a:ahLst/>
              <a:cxnLst/>
              <a:rect l="l" t="t" r="r" b="b"/>
              <a:pathLst>
                <a:path w="1110" h="8412" extrusionOk="0">
                  <a:moveTo>
                    <a:pt x="1046" y="1"/>
                  </a:moveTo>
                  <a:cubicBezTo>
                    <a:pt x="0" y="2323"/>
                    <a:pt x="42" y="5022"/>
                    <a:pt x="565" y="7470"/>
                  </a:cubicBezTo>
                  <a:cubicBezTo>
                    <a:pt x="670" y="7847"/>
                    <a:pt x="816" y="8203"/>
                    <a:pt x="1109" y="8412"/>
                  </a:cubicBezTo>
                  <a:cubicBezTo>
                    <a:pt x="607" y="7868"/>
                    <a:pt x="628" y="7052"/>
                    <a:pt x="565" y="6382"/>
                  </a:cubicBezTo>
                  <a:cubicBezTo>
                    <a:pt x="356" y="4227"/>
                    <a:pt x="398" y="2072"/>
                    <a:pt x="10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5" name="Google Shape;1105;p72"/>
            <p:cNvSpPr/>
            <p:nvPr/>
          </p:nvSpPr>
          <p:spPr>
            <a:xfrm>
              <a:off x="4325500" y="3031425"/>
              <a:ext cx="25125" cy="192500"/>
            </a:xfrm>
            <a:custGeom>
              <a:avLst/>
              <a:gdLst/>
              <a:ahLst/>
              <a:cxnLst/>
              <a:rect l="l" t="t" r="r" b="b"/>
              <a:pathLst>
                <a:path w="1005" h="7700" extrusionOk="0">
                  <a:moveTo>
                    <a:pt x="1005" y="0"/>
                  </a:moveTo>
                  <a:cubicBezTo>
                    <a:pt x="272" y="2302"/>
                    <a:pt x="0" y="4896"/>
                    <a:pt x="774" y="7240"/>
                  </a:cubicBezTo>
                  <a:cubicBezTo>
                    <a:pt x="837" y="7386"/>
                    <a:pt x="900" y="7533"/>
                    <a:pt x="963" y="7700"/>
                  </a:cubicBezTo>
                  <a:cubicBezTo>
                    <a:pt x="942" y="7533"/>
                    <a:pt x="900" y="7386"/>
                    <a:pt x="858" y="7219"/>
                  </a:cubicBezTo>
                  <a:cubicBezTo>
                    <a:pt x="335" y="4833"/>
                    <a:pt x="628" y="2385"/>
                    <a:pt x="10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6" name="Google Shape;1106;p72"/>
            <p:cNvSpPr/>
            <p:nvPr/>
          </p:nvSpPr>
          <p:spPr>
            <a:xfrm>
              <a:off x="4305100" y="3032975"/>
              <a:ext cx="25650" cy="192000"/>
            </a:xfrm>
            <a:custGeom>
              <a:avLst/>
              <a:gdLst/>
              <a:ahLst/>
              <a:cxnLst/>
              <a:rect l="l" t="t" r="r" b="b"/>
              <a:pathLst>
                <a:path w="1026" h="7680" extrusionOk="0">
                  <a:moveTo>
                    <a:pt x="1025" y="1"/>
                  </a:moveTo>
                  <a:lnTo>
                    <a:pt x="1025" y="1"/>
                  </a:lnTo>
                  <a:cubicBezTo>
                    <a:pt x="293" y="2323"/>
                    <a:pt x="0" y="4918"/>
                    <a:pt x="774" y="7240"/>
                  </a:cubicBezTo>
                  <a:cubicBezTo>
                    <a:pt x="837" y="7366"/>
                    <a:pt x="900" y="7533"/>
                    <a:pt x="963" y="7680"/>
                  </a:cubicBezTo>
                  <a:cubicBezTo>
                    <a:pt x="942" y="7533"/>
                    <a:pt x="900" y="7366"/>
                    <a:pt x="858" y="7220"/>
                  </a:cubicBezTo>
                  <a:cubicBezTo>
                    <a:pt x="335" y="4834"/>
                    <a:pt x="628" y="2365"/>
                    <a:pt x="10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7" name="Google Shape;1107;p72"/>
            <p:cNvSpPr/>
            <p:nvPr/>
          </p:nvSpPr>
          <p:spPr>
            <a:xfrm>
              <a:off x="4242850" y="3027750"/>
              <a:ext cx="30875" cy="190950"/>
            </a:xfrm>
            <a:custGeom>
              <a:avLst/>
              <a:gdLst/>
              <a:ahLst/>
              <a:cxnLst/>
              <a:rect l="l" t="t" r="r" b="b"/>
              <a:pathLst>
                <a:path w="1235" h="7638" extrusionOk="0">
                  <a:moveTo>
                    <a:pt x="1235" y="1"/>
                  </a:moveTo>
                  <a:lnTo>
                    <a:pt x="1235" y="1"/>
                  </a:lnTo>
                  <a:cubicBezTo>
                    <a:pt x="293" y="2219"/>
                    <a:pt x="0" y="4834"/>
                    <a:pt x="712" y="7177"/>
                  </a:cubicBezTo>
                  <a:cubicBezTo>
                    <a:pt x="754" y="7324"/>
                    <a:pt x="837" y="7470"/>
                    <a:pt x="900" y="7638"/>
                  </a:cubicBezTo>
                  <a:cubicBezTo>
                    <a:pt x="858" y="7470"/>
                    <a:pt x="816" y="7324"/>
                    <a:pt x="795" y="7157"/>
                  </a:cubicBezTo>
                  <a:cubicBezTo>
                    <a:pt x="335" y="4771"/>
                    <a:pt x="628" y="2323"/>
                    <a:pt x="12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8" name="Google Shape;1108;p72"/>
            <p:cNvSpPr/>
            <p:nvPr/>
          </p:nvSpPr>
          <p:spPr>
            <a:xfrm>
              <a:off x="4231325" y="3026700"/>
              <a:ext cx="27225" cy="95225"/>
            </a:xfrm>
            <a:custGeom>
              <a:avLst/>
              <a:gdLst/>
              <a:ahLst/>
              <a:cxnLst/>
              <a:rect l="l" t="t" r="r" b="b"/>
              <a:pathLst>
                <a:path w="1089" h="3809" extrusionOk="0">
                  <a:moveTo>
                    <a:pt x="1089" y="1"/>
                  </a:moveTo>
                  <a:cubicBezTo>
                    <a:pt x="273" y="1047"/>
                    <a:pt x="1" y="2491"/>
                    <a:pt x="252" y="3809"/>
                  </a:cubicBezTo>
                  <a:cubicBezTo>
                    <a:pt x="336" y="2491"/>
                    <a:pt x="587" y="1214"/>
                    <a:pt x="10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9" name="Google Shape;1109;p72"/>
            <p:cNvSpPr/>
            <p:nvPr/>
          </p:nvSpPr>
          <p:spPr>
            <a:xfrm>
              <a:off x="4405525" y="2667350"/>
              <a:ext cx="654550" cy="209775"/>
            </a:xfrm>
            <a:custGeom>
              <a:avLst/>
              <a:gdLst/>
              <a:ahLst/>
              <a:cxnLst/>
              <a:rect l="l" t="t" r="r" b="b"/>
              <a:pathLst>
                <a:path w="26182" h="8391" extrusionOk="0">
                  <a:moveTo>
                    <a:pt x="17263" y="0"/>
                  </a:moveTo>
                  <a:cubicBezTo>
                    <a:pt x="15254" y="0"/>
                    <a:pt x="13266" y="21"/>
                    <a:pt x="11257" y="21"/>
                  </a:cubicBezTo>
                  <a:cubicBezTo>
                    <a:pt x="9249" y="42"/>
                    <a:pt x="7261" y="21"/>
                    <a:pt x="5231" y="84"/>
                  </a:cubicBezTo>
                  <a:cubicBezTo>
                    <a:pt x="3850" y="147"/>
                    <a:pt x="2407" y="105"/>
                    <a:pt x="1109" y="607"/>
                  </a:cubicBezTo>
                  <a:cubicBezTo>
                    <a:pt x="1" y="921"/>
                    <a:pt x="398" y="7219"/>
                    <a:pt x="419" y="8391"/>
                  </a:cubicBezTo>
                  <a:cubicBezTo>
                    <a:pt x="524" y="6466"/>
                    <a:pt x="461" y="4373"/>
                    <a:pt x="691" y="2344"/>
                  </a:cubicBezTo>
                  <a:cubicBezTo>
                    <a:pt x="733" y="1883"/>
                    <a:pt x="796" y="1360"/>
                    <a:pt x="1005" y="942"/>
                  </a:cubicBezTo>
                  <a:cubicBezTo>
                    <a:pt x="1047" y="858"/>
                    <a:pt x="1130" y="816"/>
                    <a:pt x="1235" y="754"/>
                  </a:cubicBezTo>
                  <a:cubicBezTo>
                    <a:pt x="2511" y="314"/>
                    <a:pt x="3934" y="335"/>
                    <a:pt x="5273" y="210"/>
                  </a:cubicBezTo>
                  <a:cubicBezTo>
                    <a:pt x="6836" y="127"/>
                    <a:pt x="8412" y="71"/>
                    <a:pt x="9981" y="71"/>
                  </a:cubicBezTo>
                  <a:cubicBezTo>
                    <a:pt x="10407" y="71"/>
                    <a:pt x="10833" y="75"/>
                    <a:pt x="11257" y="84"/>
                  </a:cubicBezTo>
                  <a:cubicBezTo>
                    <a:pt x="13245" y="84"/>
                    <a:pt x="15338" y="126"/>
                    <a:pt x="17242" y="189"/>
                  </a:cubicBezTo>
                  <a:cubicBezTo>
                    <a:pt x="20045" y="708"/>
                    <a:pt x="22807" y="1433"/>
                    <a:pt x="25507" y="2323"/>
                  </a:cubicBezTo>
                  <a:lnTo>
                    <a:pt x="25507" y="2323"/>
                  </a:lnTo>
                  <a:cubicBezTo>
                    <a:pt x="25716" y="2532"/>
                    <a:pt x="25925" y="2825"/>
                    <a:pt x="25695" y="3076"/>
                  </a:cubicBezTo>
                  <a:cubicBezTo>
                    <a:pt x="25609" y="3185"/>
                    <a:pt x="25507" y="3221"/>
                    <a:pt x="25396" y="3221"/>
                  </a:cubicBezTo>
                  <a:cubicBezTo>
                    <a:pt x="25207" y="3221"/>
                    <a:pt x="24993" y="3116"/>
                    <a:pt x="24795" y="3076"/>
                  </a:cubicBezTo>
                  <a:cubicBezTo>
                    <a:pt x="23749" y="2804"/>
                    <a:pt x="21656" y="2239"/>
                    <a:pt x="20610" y="1988"/>
                  </a:cubicBezTo>
                  <a:cubicBezTo>
                    <a:pt x="19941" y="1821"/>
                    <a:pt x="19229" y="1632"/>
                    <a:pt x="18518" y="1507"/>
                  </a:cubicBezTo>
                  <a:lnTo>
                    <a:pt x="18518" y="1549"/>
                  </a:lnTo>
                  <a:cubicBezTo>
                    <a:pt x="19208" y="1716"/>
                    <a:pt x="19920" y="1904"/>
                    <a:pt x="20589" y="2114"/>
                  </a:cubicBezTo>
                  <a:cubicBezTo>
                    <a:pt x="21908" y="2490"/>
                    <a:pt x="24000" y="3076"/>
                    <a:pt x="25276" y="3453"/>
                  </a:cubicBezTo>
                  <a:cubicBezTo>
                    <a:pt x="25318" y="3463"/>
                    <a:pt x="25359" y="3467"/>
                    <a:pt x="25401" y="3467"/>
                  </a:cubicBezTo>
                  <a:cubicBezTo>
                    <a:pt x="25800" y="3467"/>
                    <a:pt x="26181" y="3035"/>
                    <a:pt x="26030" y="2637"/>
                  </a:cubicBezTo>
                  <a:cubicBezTo>
                    <a:pt x="25946" y="2427"/>
                    <a:pt x="25820" y="2302"/>
                    <a:pt x="25674" y="2134"/>
                  </a:cubicBezTo>
                  <a:lnTo>
                    <a:pt x="25632" y="2134"/>
                  </a:lnTo>
                  <a:cubicBezTo>
                    <a:pt x="22912" y="1193"/>
                    <a:pt x="20129" y="461"/>
                    <a:pt x="17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0" name="Google Shape;1110;p72"/>
            <p:cNvSpPr/>
            <p:nvPr/>
          </p:nvSpPr>
          <p:spPr>
            <a:xfrm>
              <a:off x="4867425" y="2875000"/>
              <a:ext cx="181000" cy="44500"/>
            </a:xfrm>
            <a:custGeom>
              <a:avLst/>
              <a:gdLst/>
              <a:ahLst/>
              <a:cxnLst/>
              <a:rect l="l" t="t" r="r" b="b"/>
              <a:pathLst>
                <a:path w="7240" h="1780" extrusionOk="0">
                  <a:moveTo>
                    <a:pt x="0" y="1"/>
                  </a:moveTo>
                  <a:cubicBezTo>
                    <a:pt x="544" y="398"/>
                    <a:pt x="1276" y="398"/>
                    <a:pt x="1967" y="461"/>
                  </a:cubicBezTo>
                  <a:cubicBezTo>
                    <a:pt x="3327" y="587"/>
                    <a:pt x="4645" y="691"/>
                    <a:pt x="6005" y="733"/>
                  </a:cubicBezTo>
                  <a:cubicBezTo>
                    <a:pt x="6486" y="775"/>
                    <a:pt x="7093" y="817"/>
                    <a:pt x="7156" y="1361"/>
                  </a:cubicBezTo>
                  <a:cubicBezTo>
                    <a:pt x="7177" y="1528"/>
                    <a:pt x="7135" y="1717"/>
                    <a:pt x="6989" y="1779"/>
                  </a:cubicBezTo>
                  <a:cubicBezTo>
                    <a:pt x="7156" y="1738"/>
                    <a:pt x="7240" y="1549"/>
                    <a:pt x="7240" y="1361"/>
                  </a:cubicBezTo>
                  <a:cubicBezTo>
                    <a:pt x="7240" y="775"/>
                    <a:pt x="6507" y="587"/>
                    <a:pt x="6047" y="566"/>
                  </a:cubicBezTo>
                  <a:cubicBezTo>
                    <a:pt x="4666" y="419"/>
                    <a:pt x="3348" y="315"/>
                    <a:pt x="1988" y="273"/>
                  </a:cubicBezTo>
                  <a:cubicBezTo>
                    <a:pt x="1297" y="252"/>
                    <a:pt x="628" y="294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1" name="Google Shape;1111;p72"/>
            <p:cNvSpPr/>
            <p:nvPr/>
          </p:nvSpPr>
          <p:spPr>
            <a:xfrm>
              <a:off x="5019625" y="2749475"/>
              <a:ext cx="16250" cy="145950"/>
            </a:xfrm>
            <a:custGeom>
              <a:avLst/>
              <a:gdLst/>
              <a:ahLst/>
              <a:cxnLst/>
              <a:rect l="l" t="t" r="r" b="b"/>
              <a:pathLst>
                <a:path w="650" h="5838" extrusionOk="0">
                  <a:moveTo>
                    <a:pt x="649" y="0"/>
                  </a:moveTo>
                  <a:cubicBezTo>
                    <a:pt x="1" y="1862"/>
                    <a:pt x="1" y="3955"/>
                    <a:pt x="649" y="5838"/>
                  </a:cubicBezTo>
                  <a:cubicBezTo>
                    <a:pt x="377" y="3871"/>
                    <a:pt x="377" y="1967"/>
                    <a:pt x="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2" name="Google Shape;1112;p72"/>
            <p:cNvSpPr/>
            <p:nvPr/>
          </p:nvSpPr>
          <p:spPr>
            <a:xfrm>
              <a:off x="4826100" y="2706475"/>
              <a:ext cx="38725" cy="167225"/>
            </a:xfrm>
            <a:custGeom>
              <a:avLst/>
              <a:gdLst/>
              <a:ahLst/>
              <a:cxnLst/>
              <a:rect l="l" t="t" r="r" b="b"/>
              <a:pathLst>
                <a:path w="1549" h="6689" extrusionOk="0">
                  <a:moveTo>
                    <a:pt x="1475" y="0"/>
                  </a:moveTo>
                  <a:cubicBezTo>
                    <a:pt x="828" y="0"/>
                    <a:pt x="707" y="1068"/>
                    <a:pt x="586" y="1532"/>
                  </a:cubicBezTo>
                  <a:cubicBezTo>
                    <a:pt x="335" y="2536"/>
                    <a:pt x="0" y="6093"/>
                    <a:pt x="1046" y="6595"/>
                  </a:cubicBezTo>
                  <a:cubicBezTo>
                    <a:pt x="1144" y="6656"/>
                    <a:pt x="1241" y="6689"/>
                    <a:pt x="1339" y="6689"/>
                  </a:cubicBezTo>
                  <a:cubicBezTo>
                    <a:pt x="1409" y="6689"/>
                    <a:pt x="1479" y="6672"/>
                    <a:pt x="1548" y="6637"/>
                  </a:cubicBezTo>
                  <a:cubicBezTo>
                    <a:pt x="858" y="6449"/>
                    <a:pt x="1025" y="5779"/>
                    <a:pt x="1046" y="5235"/>
                  </a:cubicBezTo>
                  <a:cubicBezTo>
                    <a:pt x="1088" y="4629"/>
                    <a:pt x="1130" y="4022"/>
                    <a:pt x="1151" y="3436"/>
                  </a:cubicBezTo>
                  <a:cubicBezTo>
                    <a:pt x="1172" y="2829"/>
                    <a:pt x="1172" y="2222"/>
                    <a:pt x="1214" y="1616"/>
                  </a:cubicBezTo>
                  <a:lnTo>
                    <a:pt x="1214" y="716"/>
                  </a:lnTo>
                  <a:cubicBezTo>
                    <a:pt x="1214" y="423"/>
                    <a:pt x="1235" y="109"/>
                    <a:pt x="1548" y="5"/>
                  </a:cubicBezTo>
                  <a:cubicBezTo>
                    <a:pt x="1523" y="2"/>
                    <a:pt x="1499" y="0"/>
                    <a:pt x="14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3" name="Google Shape;1113;p72"/>
            <p:cNvSpPr/>
            <p:nvPr/>
          </p:nvSpPr>
          <p:spPr>
            <a:xfrm>
              <a:off x="4809875" y="2669950"/>
              <a:ext cx="28800" cy="220250"/>
            </a:xfrm>
            <a:custGeom>
              <a:avLst/>
              <a:gdLst/>
              <a:ahLst/>
              <a:cxnLst/>
              <a:rect l="l" t="t" r="r" b="b"/>
              <a:pathLst>
                <a:path w="1152" h="8810" extrusionOk="0">
                  <a:moveTo>
                    <a:pt x="1151" y="1"/>
                  </a:moveTo>
                  <a:cubicBezTo>
                    <a:pt x="712" y="22"/>
                    <a:pt x="565" y="566"/>
                    <a:pt x="524" y="901"/>
                  </a:cubicBezTo>
                  <a:cubicBezTo>
                    <a:pt x="252" y="2051"/>
                    <a:pt x="126" y="3202"/>
                    <a:pt x="42" y="4353"/>
                  </a:cubicBezTo>
                  <a:cubicBezTo>
                    <a:pt x="0" y="5504"/>
                    <a:pt x="0" y="6696"/>
                    <a:pt x="126" y="7847"/>
                  </a:cubicBezTo>
                  <a:cubicBezTo>
                    <a:pt x="147" y="8203"/>
                    <a:pt x="314" y="8747"/>
                    <a:pt x="733" y="8810"/>
                  </a:cubicBezTo>
                  <a:cubicBezTo>
                    <a:pt x="356" y="8621"/>
                    <a:pt x="356" y="8182"/>
                    <a:pt x="356" y="7847"/>
                  </a:cubicBezTo>
                  <a:cubicBezTo>
                    <a:pt x="440" y="6194"/>
                    <a:pt x="565" y="3767"/>
                    <a:pt x="670" y="2114"/>
                  </a:cubicBezTo>
                  <a:lnTo>
                    <a:pt x="754" y="963"/>
                  </a:lnTo>
                  <a:cubicBezTo>
                    <a:pt x="754" y="608"/>
                    <a:pt x="754" y="147"/>
                    <a:pt x="1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4" name="Google Shape;1114;p72"/>
            <p:cNvSpPr/>
            <p:nvPr/>
          </p:nvSpPr>
          <p:spPr>
            <a:xfrm>
              <a:off x="4854850" y="2725025"/>
              <a:ext cx="39800" cy="8775"/>
            </a:xfrm>
            <a:custGeom>
              <a:avLst/>
              <a:gdLst/>
              <a:ahLst/>
              <a:cxnLst/>
              <a:rect l="l" t="t" r="r" b="b"/>
              <a:pathLst>
                <a:path w="1592" h="351" extrusionOk="0">
                  <a:moveTo>
                    <a:pt x="527" y="0"/>
                  </a:moveTo>
                  <a:cubicBezTo>
                    <a:pt x="350" y="0"/>
                    <a:pt x="172" y="26"/>
                    <a:pt x="1" y="79"/>
                  </a:cubicBezTo>
                  <a:cubicBezTo>
                    <a:pt x="524" y="288"/>
                    <a:pt x="1026" y="351"/>
                    <a:pt x="1591" y="351"/>
                  </a:cubicBezTo>
                  <a:cubicBezTo>
                    <a:pt x="1290" y="121"/>
                    <a:pt x="911" y="0"/>
                    <a:pt x="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5" name="Google Shape;1115;p72"/>
            <p:cNvSpPr/>
            <p:nvPr/>
          </p:nvSpPr>
          <p:spPr>
            <a:xfrm>
              <a:off x="4855375" y="2753925"/>
              <a:ext cx="36650" cy="8250"/>
            </a:xfrm>
            <a:custGeom>
              <a:avLst/>
              <a:gdLst/>
              <a:ahLst/>
              <a:cxnLst/>
              <a:rect l="l" t="t" r="r" b="b"/>
              <a:pathLst>
                <a:path w="1466" h="330" extrusionOk="0">
                  <a:moveTo>
                    <a:pt x="518" y="1"/>
                  </a:moveTo>
                  <a:cubicBezTo>
                    <a:pt x="345" y="1"/>
                    <a:pt x="170" y="31"/>
                    <a:pt x="1" y="94"/>
                  </a:cubicBezTo>
                  <a:cubicBezTo>
                    <a:pt x="429" y="272"/>
                    <a:pt x="811" y="329"/>
                    <a:pt x="1238" y="329"/>
                  </a:cubicBezTo>
                  <a:cubicBezTo>
                    <a:pt x="1312" y="329"/>
                    <a:pt x="1388" y="328"/>
                    <a:pt x="1466" y="324"/>
                  </a:cubicBezTo>
                  <a:cubicBezTo>
                    <a:pt x="1188" y="117"/>
                    <a:pt x="856" y="1"/>
                    <a:pt x="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6" name="Google Shape;1116;p72"/>
            <p:cNvSpPr/>
            <p:nvPr/>
          </p:nvSpPr>
          <p:spPr>
            <a:xfrm>
              <a:off x="4851725" y="2781000"/>
              <a:ext cx="37150" cy="7650"/>
            </a:xfrm>
            <a:custGeom>
              <a:avLst/>
              <a:gdLst/>
              <a:ahLst/>
              <a:cxnLst/>
              <a:rect l="l" t="t" r="r" b="b"/>
              <a:pathLst>
                <a:path w="1486" h="306" extrusionOk="0">
                  <a:moveTo>
                    <a:pt x="527" y="0"/>
                  </a:moveTo>
                  <a:cubicBezTo>
                    <a:pt x="347" y="0"/>
                    <a:pt x="167" y="21"/>
                    <a:pt x="0" y="57"/>
                  </a:cubicBezTo>
                  <a:cubicBezTo>
                    <a:pt x="321" y="233"/>
                    <a:pt x="663" y="306"/>
                    <a:pt x="1017" y="306"/>
                  </a:cubicBezTo>
                  <a:cubicBezTo>
                    <a:pt x="1171" y="306"/>
                    <a:pt x="1328" y="292"/>
                    <a:pt x="1486" y="267"/>
                  </a:cubicBezTo>
                  <a:cubicBezTo>
                    <a:pt x="1213" y="75"/>
                    <a:pt x="868" y="0"/>
                    <a:pt x="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7" name="Google Shape;1117;p72"/>
            <p:cNvSpPr/>
            <p:nvPr/>
          </p:nvSpPr>
          <p:spPr>
            <a:xfrm>
              <a:off x="4850675" y="2807150"/>
              <a:ext cx="24600" cy="6525"/>
            </a:xfrm>
            <a:custGeom>
              <a:avLst/>
              <a:gdLst/>
              <a:ahLst/>
              <a:cxnLst/>
              <a:rect l="l" t="t" r="r" b="b"/>
              <a:pathLst>
                <a:path w="984" h="261" extrusionOk="0">
                  <a:moveTo>
                    <a:pt x="421" y="1"/>
                  </a:moveTo>
                  <a:cubicBezTo>
                    <a:pt x="285" y="1"/>
                    <a:pt x="145" y="28"/>
                    <a:pt x="1" y="79"/>
                  </a:cubicBezTo>
                  <a:cubicBezTo>
                    <a:pt x="175" y="203"/>
                    <a:pt x="371" y="261"/>
                    <a:pt x="572" y="261"/>
                  </a:cubicBezTo>
                  <a:cubicBezTo>
                    <a:pt x="709" y="261"/>
                    <a:pt x="848" y="234"/>
                    <a:pt x="984" y="183"/>
                  </a:cubicBezTo>
                  <a:cubicBezTo>
                    <a:pt x="810" y="59"/>
                    <a:pt x="621" y="1"/>
                    <a:pt x="4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8" name="Google Shape;1118;p72"/>
            <p:cNvSpPr/>
            <p:nvPr/>
          </p:nvSpPr>
          <p:spPr>
            <a:xfrm>
              <a:off x="4849625" y="2842800"/>
              <a:ext cx="30375" cy="7200"/>
            </a:xfrm>
            <a:custGeom>
              <a:avLst/>
              <a:gdLst/>
              <a:ahLst/>
              <a:cxnLst/>
              <a:rect l="l" t="t" r="r" b="b"/>
              <a:pathLst>
                <a:path w="1215" h="288" extrusionOk="0">
                  <a:moveTo>
                    <a:pt x="490" y="1"/>
                  </a:moveTo>
                  <a:cubicBezTo>
                    <a:pt x="328" y="1"/>
                    <a:pt x="165" y="31"/>
                    <a:pt x="1" y="96"/>
                  </a:cubicBezTo>
                  <a:cubicBezTo>
                    <a:pt x="240" y="222"/>
                    <a:pt x="487" y="288"/>
                    <a:pt x="733" y="288"/>
                  </a:cubicBezTo>
                  <a:cubicBezTo>
                    <a:pt x="895" y="288"/>
                    <a:pt x="1056" y="259"/>
                    <a:pt x="1214" y="201"/>
                  </a:cubicBezTo>
                  <a:cubicBezTo>
                    <a:pt x="985" y="74"/>
                    <a:pt x="740" y="1"/>
                    <a:pt x="4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9" name="Google Shape;1119;p72"/>
            <p:cNvSpPr/>
            <p:nvPr/>
          </p:nvSpPr>
          <p:spPr>
            <a:xfrm>
              <a:off x="4850675" y="2830275"/>
              <a:ext cx="20425" cy="6850"/>
            </a:xfrm>
            <a:custGeom>
              <a:avLst/>
              <a:gdLst/>
              <a:ahLst/>
              <a:cxnLst/>
              <a:rect l="l" t="t" r="r" b="b"/>
              <a:pathLst>
                <a:path w="817" h="274" extrusionOk="0">
                  <a:moveTo>
                    <a:pt x="370" y="1"/>
                  </a:moveTo>
                  <a:cubicBezTo>
                    <a:pt x="250" y="1"/>
                    <a:pt x="125" y="33"/>
                    <a:pt x="1" y="95"/>
                  </a:cubicBezTo>
                  <a:cubicBezTo>
                    <a:pt x="145" y="215"/>
                    <a:pt x="296" y="273"/>
                    <a:pt x="453" y="273"/>
                  </a:cubicBezTo>
                  <a:cubicBezTo>
                    <a:pt x="571" y="273"/>
                    <a:pt x="692" y="241"/>
                    <a:pt x="817" y="179"/>
                  </a:cubicBezTo>
                  <a:cubicBezTo>
                    <a:pt x="684" y="59"/>
                    <a:pt x="532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0" name="Google Shape;1120;p72"/>
            <p:cNvSpPr/>
            <p:nvPr/>
          </p:nvSpPr>
          <p:spPr>
            <a:xfrm>
              <a:off x="4933850" y="2854975"/>
              <a:ext cx="93650" cy="13775"/>
            </a:xfrm>
            <a:custGeom>
              <a:avLst/>
              <a:gdLst/>
              <a:ahLst/>
              <a:cxnLst/>
              <a:rect l="l" t="t" r="r" b="b"/>
              <a:pathLst>
                <a:path w="3746" h="551" extrusionOk="0">
                  <a:moveTo>
                    <a:pt x="374" y="1"/>
                  </a:moveTo>
                  <a:cubicBezTo>
                    <a:pt x="249" y="1"/>
                    <a:pt x="125" y="3"/>
                    <a:pt x="0" y="7"/>
                  </a:cubicBezTo>
                  <a:cubicBezTo>
                    <a:pt x="1235" y="342"/>
                    <a:pt x="2490" y="488"/>
                    <a:pt x="3746" y="551"/>
                  </a:cubicBezTo>
                  <a:cubicBezTo>
                    <a:pt x="2671" y="174"/>
                    <a:pt x="1512" y="1"/>
                    <a:pt x="3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1" name="Google Shape;1121;p72"/>
            <p:cNvSpPr/>
            <p:nvPr/>
          </p:nvSpPr>
          <p:spPr>
            <a:xfrm>
              <a:off x="4962625" y="2835550"/>
              <a:ext cx="60700" cy="9875"/>
            </a:xfrm>
            <a:custGeom>
              <a:avLst/>
              <a:gdLst/>
              <a:ahLst/>
              <a:cxnLst/>
              <a:rect l="l" t="t" r="r" b="b"/>
              <a:pathLst>
                <a:path w="2428" h="395" extrusionOk="0">
                  <a:moveTo>
                    <a:pt x="347" y="1"/>
                  </a:moveTo>
                  <a:cubicBezTo>
                    <a:pt x="232" y="1"/>
                    <a:pt x="116" y="4"/>
                    <a:pt x="0" y="10"/>
                  </a:cubicBezTo>
                  <a:cubicBezTo>
                    <a:pt x="696" y="266"/>
                    <a:pt x="1408" y="394"/>
                    <a:pt x="2121" y="394"/>
                  </a:cubicBezTo>
                  <a:cubicBezTo>
                    <a:pt x="2223" y="394"/>
                    <a:pt x="2325" y="392"/>
                    <a:pt x="2427" y="386"/>
                  </a:cubicBezTo>
                  <a:cubicBezTo>
                    <a:pt x="1761" y="116"/>
                    <a:pt x="1063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2" name="Google Shape;1122;p72"/>
            <p:cNvSpPr/>
            <p:nvPr/>
          </p:nvSpPr>
          <p:spPr>
            <a:xfrm>
              <a:off x="4948500" y="2746025"/>
              <a:ext cx="83200" cy="19150"/>
            </a:xfrm>
            <a:custGeom>
              <a:avLst/>
              <a:gdLst/>
              <a:ahLst/>
              <a:cxnLst/>
              <a:rect l="l" t="t" r="r" b="b"/>
              <a:pathLst>
                <a:path w="3328" h="766" extrusionOk="0">
                  <a:moveTo>
                    <a:pt x="376" y="1"/>
                  </a:moveTo>
                  <a:cubicBezTo>
                    <a:pt x="250" y="1"/>
                    <a:pt x="125" y="11"/>
                    <a:pt x="0" y="34"/>
                  </a:cubicBezTo>
                  <a:cubicBezTo>
                    <a:pt x="1130" y="243"/>
                    <a:pt x="2176" y="703"/>
                    <a:pt x="3327" y="766"/>
                  </a:cubicBezTo>
                  <a:cubicBezTo>
                    <a:pt x="2804" y="536"/>
                    <a:pt x="2239" y="389"/>
                    <a:pt x="1695" y="222"/>
                  </a:cubicBezTo>
                  <a:cubicBezTo>
                    <a:pt x="1271" y="124"/>
                    <a:pt x="821" y="1"/>
                    <a:pt x="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3" name="Google Shape;1123;p72"/>
            <p:cNvSpPr/>
            <p:nvPr/>
          </p:nvSpPr>
          <p:spPr>
            <a:xfrm>
              <a:off x="4425400" y="2730125"/>
              <a:ext cx="13100" cy="143350"/>
            </a:xfrm>
            <a:custGeom>
              <a:avLst/>
              <a:gdLst/>
              <a:ahLst/>
              <a:cxnLst/>
              <a:rect l="l" t="t" r="r" b="b"/>
              <a:pathLst>
                <a:path w="524" h="5734" extrusionOk="0">
                  <a:moveTo>
                    <a:pt x="524" y="0"/>
                  </a:moveTo>
                  <a:cubicBezTo>
                    <a:pt x="294" y="921"/>
                    <a:pt x="147" y="1883"/>
                    <a:pt x="126" y="2846"/>
                  </a:cubicBezTo>
                  <a:cubicBezTo>
                    <a:pt x="105" y="3808"/>
                    <a:pt x="1" y="4813"/>
                    <a:pt x="356" y="5733"/>
                  </a:cubicBezTo>
                  <a:cubicBezTo>
                    <a:pt x="210" y="4917"/>
                    <a:pt x="398" y="3704"/>
                    <a:pt x="398" y="2867"/>
                  </a:cubicBezTo>
                  <a:cubicBezTo>
                    <a:pt x="419" y="1904"/>
                    <a:pt x="503" y="963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4" name="Google Shape;1124;p72"/>
            <p:cNvSpPr/>
            <p:nvPr/>
          </p:nvSpPr>
          <p:spPr>
            <a:xfrm>
              <a:off x="4451025" y="2724875"/>
              <a:ext cx="9450" cy="152775"/>
            </a:xfrm>
            <a:custGeom>
              <a:avLst/>
              <a:gdLst/>
              <a:ahLst/>
              <a:cxnLst/>
              <a:rect l="l" t="t" r="r" b="b"/>
              <a:pathLst>
                <a:path w="378" h="6111" extrusionOk="0">
                  <a:moveTo>
                    <a:pt x="378" y="1"/>
                  </a:moveTo>
                  <a:cubicBezTo>
                    <a:pt x="43" y="2010"/>
                    <a:pt x="1" y="4081"/>
                    <a:pt x="231" y="6111"/>
                  </a:cubicBezTo>
                  <a:cubicBezTo>
                    <a:pt x="336" y="4081"/>
                    <a:pt x="378" y="2030"/>
                    <a:pt x="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5" name="Google Shape;1125;p72"/>
            <p:cNvSpPr/>
            <p:nvPr/>
          </p:nvSpPr>
          <p:spPr>
            <a:xfrm>
              <a:off x="4473000" y="2717050"/>
              <a:ext cx="13100" cy="161650"/>
            </a:xfrm>
            <a:custGeom>
              <a:avLst/>
              <a:gdLst/>
              <a:ahLst/>
              <a:cxnLst/>
              <a:rect l="l" t="t" r="r" b="b"/>
              <a:pathLst>
                <a:path w="524" h="6466" extrusionOk="0">
                  <a:moveTo>
                    <a:pt x="482" y="0"/>
                  </a:moveTo>
                  <a:lnTo>
                    <a:pt x="482" y="0"/>
                  </a:lnTo>
                  <a:cubicBezTo>
                    <a:pt x="315" y="1067"/>
                    <a:pt x="273" y="2134"/>
                    <a:pt x="189" y="3222"/>
                  </a:cubicBezTo>
                  <a:cubicBezTo>
                    <a:pt x="168" y="4289"/>
                    <a:pt x="1" y="5419"/>
                    <a:pt x="377" y="6465"/>
                  </a:cubicBezTo>
                  <a:cubicBezTo>
                    <a:pt x="210" y="5377"/>
                    <a:pt x="419" y="4310"/>
                    <a:pt x="440" y="3243"/>
                  </a:cubicBezTo>
                  <a:cubicBezTo>
                    <a:pt x="503" y="2176"/>
                    <a:pt x="524" y="1088"/>
                    <a:pt x="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6" name="Google Shape;1126;p72"/>
            <p:cNvSpPr/>
            <p:nvPr/>
          </p:nvSpPr>
          <p:spPr>
            <a:xfrm>
              <a:off x="4600125" y="2673100"/>
              <a:ext cx="13625" cy="206650"/>
            </a:xfrm>
            <a:custGeom>
              <a:avLst/>
              <a:gdLst/>
              <a:ahLst/>
              <a:cxnLst/>
              <a:rect l="l" t="t" r="r" b="b"/>
              <a:pathLst>
                <a:path w="545" h="8266" extrusionOk="0">
                  <a:moveTo>
                    <a:pt x="544" y="0"/>
                  </a:moveTo>
                  <a:lnTo>
                    <a:pt x="544" y="0"/>
                  </a:lnTo>
                  <a:cubicBezTo>
                    <a:pt x="147" y="607"/>
                    <a:pt x="147" y="1340"/>
                    <a:pt x="126" y="2072"/>
                  </a:cubicBezTo>
                  <a:cubicBezTo>
                    <a:pt x="63" y="2741"/>
                    <a:pt x="42" y="3432"/>
                    <a:pt x="21" y="4143"/>
                  </a:cubicBezTo>
                  <a:cubicBezTo>
                    <a:pt x="0" y="5127"/>
                    <a:pt x="0" y="6236"/>
                    <a:pt x="0" y="7240"/>
                  </a:cubicBezTo>
                  <a:cubicBezTo>
                    <a:pt x="0" y="7575"/>
                    <a:pt x="0" y="7951"/>
                    <a:pt x="168" y="8265"/>
                  </a:cubicBezTo>
                  <a:cubicBezTo>
                    <a:pt x="63" y="7930"/>
                    <a:pt x="84" y="7596"/>
                    <a:pt x="126" y="7240"/>
                  </a:cubicBezTo>
                  <a:cubicBezTo>
                    <a:pt x="209" y="6257"/>
                    <a:pt x="251" y="5127"/>
                    <a:pt x="272" y="4143"/>
                  </a:cubicBezTo>
                  <a:cubicBezTo>
                    <a:pt x="272" y="3432"/>
                    <a:pt x="314" y="2741"/>
                    <a:pt x="314" y="2051"/>
                  </a:cubicBezTo>
                  <a:cubicBezTo>
                    <a:pt x="335" y="1360"/>
                    <a:pt x="272" y="649"/>
                    <a:pt x="5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7" name="Google Shape;1127;p72"/>
            <p:cNvSpPr/>
            <p:nvPr/>
          </p:nvSpPr>
          <p:spPr>
            <a:xfrm>
              <a:off x="4616325" y="2673100"/>
              <a:ext cx="14150" cy="210825"/>
            </a:xfrm>
            <a:custGeom>
              <a:avLst/>
              <a:gdLst/>
              <a:ahLst/>
              <a:cxnLst/>
              <a:rect l="l" t="t" r="r" b="b"/>
              <a:pathLst>
                <a:path w="566" h="8433" extrusionOk="0">
                  <a:moveTo>
                    <a:pt x="566" y="0"/>
                  </a:moveTo>
                  <a:cubicBezTo>
                    <a:pt x="147" y="2093"/>
                    <a:pt x="1" y="4269"/>
                    <a:pt x="84" y="6403"/>
                  </a:cubicBezTo>
                  <a:cubicBezTo>
                    <a:pt x="84" y="6780"/>
                    <a:pt x="84" y="7114"/>
                    <a:pt x="105" y="7491"/>
                  </a:cubicBezTo>
                  <a:cubicBezTo>
                    <a:pt x="126" y="7763"/>
                    <a:pt x="84" y="8056"/>
                    <a:pt x="231" y="8286"/>
                  </a:cubicBezTo>
                  <a:cubicBezTo>
                    <a:pt x="294" y="8370"/>
                    <a:pt x="398" y="8433"/>
                    <a:pt x="461" y="8433"/>
                  </a:cubicBezTo>
                  <a:cubicBezTo>
                    <a:pt x="356" y="8391"/>
                    <a:pt x="294" y="8349"/>
                    <a:pt x="252" y="8265"/>
                  </a:cubicBezTo>
                  <a:cubicBezTo>
                    <a:pt x="147" y="8035"/>
                    <a:pt x="210" y="7742"/>
                    <a:pt x="210" y="7491"/>
                  </a:cubicBezTo>
                  <a:lnTo>
                    <a:pt x="231" y="6403"/>
                  </a:lnTo>
                  <a:cubicBezTo>
                    <a:pt x="315" y="4353"/>
                    <a:pt x="440" y="2072"/>
                    <a:pt x="5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8" name="Google Shape;1128;p72"/>
            <p:cNvSpPr/>
            <p:nvPr/>
          </p:nvSpPr>
          <p:spPr>
            <a:xfrm>
              <a:off x="4763850" y="2675200"/>
              <a:ext cx="23025" cy="209450"/>
            </a:xfrm>
            <a:custGeom>
              <a:avLst/>
              <a:gdLst/>
              <a:ahLst/>
              <a:cxnLst/>
              <a:rect l="l" t="t" r="r" b="b"/>
              <a:pathLst>
                <a:path w="921" h="8378" extrusionOk="0">
                  <a:moveTo>
                    <a:pt x="921" y="0"/>
                  </a:moveTo>
                  <a:lnTo>
                    <a:pt x="921" y="0"/>
                  </a:lnTo>
                  <a:cubicBezTo>
                    <a:pt x="481" y="607"/>
                    <a:pt x="398" y="1360"/>
                    <a:pt x="335" y="2051"/>
                  </a:cubicBezTo>
                  <a:cubicBezTo>
                    <a:pt x="251" y="2783"/>
                    <a:pt x="168" y="3494"/>
                    <a:pt x="105" y="4227"/>
                  </a:cubicBezTo>
                  <a:cubicBezTo>
                    <a:pt x="42" y="5336"/>
                    <a:pt x="0" y="6403"/>
                    <a:pt x="105" y="7491"/>
                  </a:cubicBezTo>
                  <a:cubicBezTo>
                    <a:pt x="147" y="7763"/>
                    <a:pt x="147" y="8077"/>
                    <a:pt x="335" y="8286"/>
                  </a:cubicBezTo>
                  <a:cubicBezTo>
                    <a:pt x="399" y="8350"/>
                    <a:pt x="475" y="8377"/>
                    <a:pt x="545" y="8377"/>
                  </a:cubicBezTo>
                  <a:cubicBezTo>
                    <a:pt x="566" y="8377"/>
                    <a:pt x="587" y="8375"/>
                    <a:pt x="607" y="8370"/>
                  </a:cubicBezTo>
                  <a:cubicBezTo>
                    <a:pt x="502" y="8370"/>
                    <a:pt x="419" y="8349"/>
                    <a:pt x="377" y="8265"/>
                  </a:cubicBezTo>
                  <a:cubicBezTo>
                    <a:pt x="189" y="8056"/>
                    <a:pt x="209" y="7763"/>
                    <a:pt x="209" y="7512"/>
                  </a:cubicBezTo>
                  <a:cubicBezTo>
                    <a:pt x="189" y="6403"/>
                    <a:pt x="272" y="5336"/>
                    <a:pt x="335" y="4269"/>
                  </a:cubicBezTo>
                  <a:lnTo>
                    <a:pt x="502" y="2092"/>
                  </a:lnTo>
                  <a:cubicBezTo>
                    <a:pt x="565" y="1381"/>
                    <a:pt x="565" y="649"/>
                    <a:pt x="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9" name="Google Shape;1129;p72"/>
            <p:cNvSpPr/>
            <p:nvPr/>
          </p:nvSpPr>
          <p:spPr>
            <a:xfrm>
              <a:off x="4742400" y="2746850"/>
              <a:ext cx="10475" cy="138650"/>
            </a:xfrm>
            <a:custGeom>
              <a:avLst/>
              <a:gdLst/>
              <a:ahLst/>
              <a:cxnLst/>
              <a:rect l="l" t="t" r="r" b="b"/>
              <a:pathLst>
                <a:path w="419" h="5546" extrusionOk="0">
                  <a:moveTo>
                    <a:pt x="335" y="1"/>
                  </a:moveTo>
                  <a:cubicBezTo>
                    <a:pt x="63" y="1403"/>
                    <a:pt x="0" y="2804"/>
                    <a:pt x="84" y="4185"/>
                  </a:cubicBezTo>
                  <a:cubicBezTo>
                    <a:pt x="105" y="4646"/>
                    <a:pt x="126" y="5169"/>
                    <a:pt x="419" y="5545"/>
                  </a:cubicBezTo>
                  <a:cubicBezTo>
                    <a:pt x="231" y="5106"/>
                    <a:pt x="293" y="4667"/>
                    <a:pt x="293" y="4185"/>
                  </a:cubicBezTo>
                  <a:lnTo>
                    <a:pt x="314" y="2804"/>
                  </a:lnTo>
                  <a:cubicBezTo>
                    <a:pt x="314" y="1863"/>
                    <a:pt x="335" y="942"/>
                    <a:pt x="3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0" name="Google Shape;1130;p72"/>
            <p:cNvSpPr/>
            <p:nvPr/>
          </p:nvSpPr>
          <p:spPr>
            <a:xfrm>
              <a:off x="4706825" y="2741625"/>
              <a:ext cx="13100" cy="147525"/>
            </a:xfrm>
            <a:custGeom>
              <a:avLst/>
              <a:gdLst/>
              <a:ahLst/>
              <a:cxnLst/>
              <a:rect l="l" t="t" r="r" b="b"/>
              <a:pathLst>
                <a:path w="524" h="5901" extrusionOk="0">
                  <a:moveTo>
                    <a:pt x="524" y="0"/>
                  </a:moveTo>
                  <a:lnTo>
                    <a:pt x="524" y="0"/>
                  </a:lnTo>
                  <a:cubicBezTo>
                    <a:pt x="84" y="1946"/>
                    <a:pt x="1" y="3955"/>
                    <a:pt x="273" y="5901"/>
                  </a:cubicBezTo>
                  <a:cubicBezTo>
                    <a:pt x="377" y="3934"/>
                    <a:pt x="461" y="1967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1" name="Google Shape;1131;p72"/>
            <p:cNvSpPr/>
            <p:nvPr/>
          </p:nvSpPr>
          <p:spPr>
            <a:xfrm>
              <a:off x="4260625" y="2871050"/>
              <a:ext cx="799825" cy="155675"/>
            </a:xfrm>
            <a:custGeom>
              <a:avLst/>
              <a:gdLst/>
              <a:ahLst/>
              <a:cxnLst/>
              <a:rect l="l" t="t" r="r" b="b"/>
              <a:pathLst>
                <a:path w="31993" h="6227" extrusionOk="0">
                  <a:moveTo>
                    <a:pt x="3911" y="1"/>
                  </a:moveTo>
                  <a:cubicBezTo>
                    <a:pt x="2992" y="1"/>
                    <a:pt x="2072" y="28"/>
                    <a:pt x="1152" y="96"/>
                  </a:cubicBezTo>
                  <a:lnTo>
                    <a:pt x="921" y="117"/>
                  </a:lnTo>
                  <a:cubicBezTo>
                    <a:pt x="859" y="138"/>
                    <a:pt x="817" y="138"/>
                    <a:pt x="754" y="159"/>
                  </a:cubicBezTo>
                  <a:cubicBezTo>
                    <a:pt x="524" y="243"/>
                    <a:pt x="356" y="515"/>
                    <a:pt x="294" y="682"/>
                  </a:cubicBezTo>
                  <a:cubicBezTo>
                    <a:pt x="84" y="1289"/>
                    <a:pt x="43" y="1917"/>
                    <a:pt x="22" y="2544"/>
                  </a:cubicBezTo>
                  <a:cubicBezTo>
                    <a:pt x="1" y="3758"/>
                    <a:pt x="105" y="4971"/>
                    <a:pt x="252" y="6185"/>
                  </a:cubicBezTo>
                  <a:lnTo>
                    <a:pt x="335" y="6227"/>
                  </a:lnTo>
                  <a:cubicBezTo>
                    <a:pt x="315" y="5013"/>
                    <a:pt x="294" y="3800"/>
                    <a:pt x="356" y="2607"/>
                  </a:cubicBezTo>
                  <a:cubicBezTo>
                    <a:pt x="377" y="2000"/>
                    <a:pt x="461" y="1373"/>
                    <a:pt x="670" y="870"/>
                  </a:cubicBezTo>
                  <a:cubicBezTo>
                    <a:pt x="754" y="766"/>
                    <a:pt x="817" y="661"/>
                    <a:pt x="879" y="619"/>
                  </a:cubicBezTo>
                  <a:lnTo>
                    <a:pt x="921" y="577"/>
                  </a:lnTo>
                  <a:lnTo>
                    <a:pt x="942" y="577"/>
                  </a:lnTo>
                  <a:cubicBezTo>
                    <a:pt x="963" y="577"/>
                    <a:pt x="984" y="556"/>
                    <a:pt x="1026" y="556"/>
                  </a:cubicBezTo>
                  <a:cubicBezTo>
                    <a:pt x="1699" y="503"/>
                    <a:pt x="2375" y="487"/>
                    <a:pt x="3052" y="487"/>
                  </a:cubicBezTo>
                  <a:cubicBezTo>
                    <a:pt x="3954" y="487"/>
                    <a:pt x="4858" y="515"/>
                    <a:pt x="5755" y="515"/>
                  </a:cubicBezTo>
                  <a:cubicBezTo>
                    <a:pt x="7889" y="536"/>
                    <a:pt x="10902" y="515"/>
                    <a:pt x="13015" y="577"/>
                  </a:cubicBezTo>
                  <a:cubicBezTo>
                    <a:pt x="15149" y="640"/>
                    <a:pt x="18141" y="849"/>
                    <a:pt x="20297" y="996"/>
                  </a:cubicBezTo>
                  <a:lnTo>
                    <a:pt x="22096" y="1101"/>
                  </a:lnTo>
                  <a:cubicBezTo>
                    <a:pt x="22473" y="1142"/>
                    <a:pt x="23017" y="1080"/>
                    <a:pt x="23310" y="1289"/>
                  </a:cubicBezTo>
                  <a:cubicBezTo>
                    <a:pt x="23456" y="1373"/>
                    <a:pt x="23435" y="1561"/>
                    <a:pt x="23456" y="1686"/>
                  </a:cubicBezTo>
                  <a:cubicBezTo>
                    <a:pt x="26033" y="1934"/>
                    <a:pt x="28814" y="2202"/>
                    <a:pt x="31417" y="2409"/>
                  </a:cubicBezTo>
                  <a:lnTo>
                    <a:pt x="31417" y="2409"/>
                  </a:lnTo>
                  <a:cubicBezTo>
                    <a:pt x="31465" y="2506"/>
                    <a:pt x="31506" y="2613"/>
                    <a:pt x="31491" y="2628"/>
                  </a:cubicBezTo>
                  <a:cubicBezTo>
                    <a:pt x="31491" y="2638"/>
                    <a:pt x="31496" y="2638"/>
                    <a:pt x="31493" y="2638"/>
                  </a:cubicBezTo>
                  <a:cubicBezTo>
                    <a:pt x="31491" y="2638"/>
                    <a:pt x="31480" y="2638"/>
                    <a:pt x="31449" y="2649"/>
                  </a:cubicBezTo>
                  <a:cubicBezTo>
                    <a:pt x="31339" y="2655"/>
                    <a:pt x="31223" y="2658"/>
                    <a:pt x="31104" y="2658"/>
                  </a:cubicBezTo>
                  <a:cubicBezTo>
                    <a:pt x="30817" y="2658"/>
                    <a:pt x="30510" y="2643"/>
                    <a:pt x="30214" y="2628"/>
                  </a:cubicBezTo>
                  <a:cubicBezTo>
                    <a:pt x="29105" y="2544"/>
                    <a:pt x="26888" y="2419"/>
                    <a:pt x="25779" y="2335"/>
                  </a:cubicBezTo>
                  <a:lnTo>
                    <a:pt x="24691" y="2293"/>
                  </a:lnTo>
                  <a:cubicBezTo>
                    <a:pt x="24643" y="2296"/>
                    <a:pt x="24596" y="2297"/>
                    <a:pt x="24549" y="2297"/>
                  </a:cubicBezTo>
                  <a:cubicBezTo>
                    <a:pt x="24365" y="2297"/>
                    <a:pt x="24189" y="2281"/>
                    <a:pt x="24013" y="2281"/>
                  </a:cubicBezTo>
                  <a:cubicBezTo>
                    <a:pt x="23863" y="2281"/>
                    <a:pt x="23714" y="2293"/>
                    <a:pt x="23561" y="2335"/>
                  </a:cubicBezTo>
                  <a:lnTo>
                    <a:pt x="23582" y="2398"/>
                  </a:lnTo>
                  <a:cubicBezTo>
                    <a:pt x="23659" y="2381"/>
                    <a:pt x="23749" y="2375"/>
                    <a:pt x="23847" y="2375"/>
                  </a:cubicBezTo>
                  <a:cubicBezTo>
                    <a:pt x="24117" y="2375"/>
                    <a:pt x="24439" y="2424"/>
                    <a:pt x="24670" y="2440"/>
                  </a:cubicBezTo>
                  <a:cubicBezTo>
                    <a:pt x="25360" y="2523"/>
                    <a:pt x="27201" y="2753"/>
                    <a:pt x="27955" y="2837"/>
                  </a:cubicBezTo>
                  <a:cubicBezTo>
                    <a:pt x="29105" y="2963"/>
                    <a:pt x="30256" y="3130"/>
                    <a:pt x="31428" y="3151"/>
                  </a:cubicBezTo>
                  <a:cubicBezTo>
                    <a:pt x="31441" y="3152"/>
                    <a:pt x="31454" y="3153"/>
                    <a:pt x="31466" y="3153"/>
                  </a:cubicBezTo>
                  <a:cubicBezTo>
                    <a:pt x="31704" y="3153"/>
                    <a:pt x="31931" y="2971"/>
                    <a:pt x="31951" y="2733"/>
                  </a:cubicBezTo>
                  <a:cubicBezTo>
                    <a:pt x="31993" y="2377"/>
                    <a:pt x="31826" y="2209"/>
                    <a:pt x="31679" y="1937"/>
                  </a:cubicBezTo>
                  <a:cubicBezTo>
                    <a:pt x="30633" y="1833"/>
                    <a:pt x="28666" y="1645"/>
                    <a:pt x="27620" y="1561"/>
                  </a:cubicBezTo>
                  <a:cubicBezTo>
                    <a:pt x="26360" y="1421"/>
                    <a:pt x="25100" y="1319"/>
                    <a:pt x="23840" y="1219"/>
                  </a:cubicBezTo>
                  <a:lnTo>
                    <a:pt x="23840" y="1219"/>
                  </a:lnTo>
                  <a:cubicBezTo>
                    <a:pt x="23580" y="591"/>
                    <a:pt x="22689" y="659"/>
                    <a:pt x="22096" y="640"/>
                  </a:cubicBezTo>
                  <a:lnTo>
                    <a:pt x="20276" y="577"/>
                  </a:lnTo>
                  <a:cubicBezTo>
                    <a:pt x="18141" y="536"/>
                    <a:pt x="15087" y="473"/>
                    <a:pt x="12994" y="410"/>
                  </a:cubicBezTo>
                  <a:cubicBezTo>
                    <a:pt x="9961" y="298"/>
                    <a:pt x="6939" y="1"/>
                    <a:pt x="39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2" name="Google Shape;1132;p72"/>
            <p:cNvSpPr/>
            <p:nvPr/>
          </p:nvSpPr>
          <p:spPr>
            <a:xfrm>
              <a:off x="4859575" y="3022225"/>
              <a:ext cx="199325" cy="25425"/>
            </a:xfrm>
            <a:custGeom>
              <a:avLst/>
              <a:gdLst/>
              <a:ahLst/>
              <a:cxnLst/>
              <a:rect l="l" t="t" r="r" b="b"/>
              <a:pathLst>
                <a:path w="7973" h="1017" extrusionOk="0">
                  <a:moveTo>
                    <a:pt x="6839" y="1"/>
                  </a:moveTo>
                  <a:cubicBezTo>
                    <a:pt x="6680" y="1"/>
                    <a:pt x="6525" y="12"/>
                    <a:pt x="6382" y="12"/>
                  </a:cubicBezTo>
                  <a:lnTo>
                    <a:pt x="4269" y="54"/>
                  </a:lnTo>
                  <a:cubicBezTo>
                    <a:pt x="3034" y="117"/>
                    <a:pt x="1193" y="138"/>
                    <a:pt x="0" y="180"/>
                  </a:cubicBezTo>
                  <a:cubicBezTo>
                    <a:pt x="994" y="284"/>
                    <a:pt x="2009" y="324"/>
                    <a:pt x="3023" y="324"/>
                  </a:cubicBezTo>
                  <a:cubicBezTo>
                    <a:pt x="3439" y="324"/>
                    <a:pt x="3855" y="318"/>
                    <a:pt x="4269" y="305"/>
                  </a:cubicBezTo>
                  <a:cubicBezTo>
                    <a:pt x="5001" y="284"/>
                    <a:pt x="5691" y="263"/>
                    <a:pt x="6403" y="180"/>
                  </a:cubicBezTo>
                  <a:cubicBezTo>
                    <a:pt x="6613" y="168"/>
                    <a:pt x="6809" y="137"/>
                    <a:pt x="6997" y="137"/>
                  </a:cubicBezTo>
                  <a:cubicBezTo>
                    <a:pt x="7146" y="137"/>
                    <a:pt x="7289" y="157"/>
                    <a:pt x="7428" y="222"/>
                  </a:cubicBezTo>
                  <a:cubicBezTo>
                    <a:pt x="7742" y="326"/>
                    <a:pt x="7930" y="808"/>
                    <a:pt x="7616" y="1017"/>
                  </a:cubicBezTo>
                  <a:cubicBezTo>
                    <a:pt x="7972" y="849"/>
                    <a:pt x="7826" y="263"/>
                    <a:pt x="7470" y="117"/>
                  </a:cubicBezTo>
                  <a:cubicBezTo>
                    <a:pt x="7267" y="21"/>
                    <a:pt x="7050" y="1"/>
                    <a:pt x="68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3" name="Google Shape;1133;p72"/>
            <p:cNvSpPr/>
            <p:nvPr/>
          </p:nvSpPr>
          <p:spPr>
            <a:xfrm>
              <a:off x="5020675" y="2945625"/>
              <a:ext cx="14150" cy="76925"/>
            </a:xfrm>
            <a:custGeom>
              <a:avLst/>
              <a:gdLst/>
              <a:ahLst/>
              <a:cxnLst/>
              <a:rect l="l" t="t" r="r" b="b"/>
              <a:pathLst>
                <a:path w="566" h="3077" extrusionOk="0">
                  <a:moveTo>
                    <a:pt x="524" y="1"/>
                  </a:moveTo>
                  <a:lnTo>
                    <a:pt x="524" y="1"/>
                  </a:lnTo>
                  <a:cubicBezTo>
                    <a:pt x="147" y="984"/>
                    <a:pt x="1" y="2156"/>
                    <a:pt x="566" y="3076"/>
                  </a:cubicBezTo>
                  <a:cubicBezTo>
                    <a:pt x="377" y="2030"/>
                    <a:pt x="503" y="1047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4" name="Google Shape;1134;p72"/>
            <p:cNvSpPr/>
            <p:nvPr/>
          </p:nvSpPr>
          <p:spPr>
            <a:xfrm>
              <a:off x="4822950" y="2930150"/>
              <a:ext cx="32275" cy="85600"/>
            </a:xfrm>
            <a:custGeom>
              <a:avLst/>
              <a:gdLst/>
              <a:ahLst/>
              <a:cxnLst/>
              <a:rect l="l" t="t" r="r" b="b"/>
              <a:pathLst>
                <a:path w="1291" h="3424" extrusionOk="0">
                  <a:moveTo>
                    <a:pt x="1149" y="0"/>
                  </a:moveTo>
                  <a:cubicBezTo>
                    <a:pt x="1114" y="0"/>
                    <a:pt x="1082" y="12"/>
                    <a:pt x="1068" y="34"/>
                  </a:cubicBezTo>
                  <a:cubicBezTo>
                    <a:pt x="335" y="369"/>
                    <a:pt x="1" y="3110"/>
                    <a:pt x="817" y="3423"/>
                  </a:cubicBezTo>
                  <a:cubicBezTo>
                    <a:pt x="628" y="3130"/>
                    <a:pt x="754" y="2879"/>
                    <a:pt x="775" y="2566"/>
                  </a:cubicBezTo>
                  <a:lnTo>
                    <a:pt x="879" y="1645"/>
                  </a:lnTo>
                  <a:cubicBezTo>
                    <a:pt x="921" y="1352"/>
                    <a:pt x="963" y="599"/>
                    <a:pt x="1068" y="348"/>
                  </a:cubicBezTo>
                  <a:cubicBezTo>
                    <a:pt x="1084" y="282"/>
                    <a:pt x="1139" y="88"/>
                    <a:pt x="1213" y="88"/>
                  </a:cubicBezTo>
                  <a:cubicBezTo>
                    <a:pt x="1233" y="88"/>
                    <a:pt x="1254" y="102"/>
                    <a:pt x="1277" y="138"/>
                  </a:cubicBezTo>
                  <a:cubicBezTo>
                    <a:pt x="1291" y="42"/>
                    <a:pt x="1215" y="0"/>
                    <a:pt x="1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5" name="Google Shape;1135;p72"/>
            <p:cNvSpPr/>
            <p:nvPr/>
          </p:nvSpPr>
          <p:spPr>
            <a:xfrm>
              <a:off x="4845975" y="2956075"/>
              <a:ext cx="46050" cy="6325"/>
            </a:xfrm>
            <a:custGeom>
              <a:avLst/>
              <a:gdLst/>
              <a:ahLst/>
              <a:cxnLst/>
              <a:rect l="l" t="t" r="r" b="b"/>
              <a:pathLst>
                <a:path w="1842" h="253" extrusionOk="0">
                  <a:moveTo>
                    <a:pt x="963" y="1"/>
                  </a:moveTo>
                  <a:cubicBezTo>
                    <a:pt x="635" y="1"/>
                    <a:pt x="312" y="48"/>
                    <a:pt x="0" y="148"/>
                  </a:cubicBezTo>
                  <a:cubicBezTo>
                    <a:pt x="294" y="216"/>
                    <a:pt x="584" y="253"/>
                    <a:pt x="871" y="253"/>
                  </a:cubicBezTo>
                  <a:cubicBezTo>
                    <a:pt x="1197" y="253"/>
                    <a:pt x="1519" y="206"/>
                    <a:pt x="1842" y="106"/>
                  </a:cubicBezTo>
                  <a:cubicBezTo>
                    <a:pt x="1547" y="37"/>
                    <a:pt x="1253" y="1"/>
                    <a:pt x="9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6" name="Google Shape;1136;p72"/>
            <p:cNvSpPr/>
            <p:nvPr/>
          </p:nvSpPr>
          <p:spPr>
            <a:xfrm>
              <a:off x="4842300" y="2976000"/>
              <a:ext cx="52350" cy="6725"/>
            </a:xfrm>
            <a:custGeom>
              <a:avLst/>
              <a:gdLst/>
              <a:ahLst/>
              <a:cxnLst/>
              <a:rect l="l" t="t" r="r" b="b"/>
              <a:pathLst>
                <a:path w="2094" h="269" extrusionOk="0">
                  <a:moveTo>
                    <a:pt x="1137" y="1"/>
                  </a:moveTo>
                  <a:cubicBezTo>
                    <a:pt x="762" y="1"/>
                    <a:pt x="387" y="55"/>
                    <a:pt x="1" y="146"/>
                  </a:cubicBezTo>
                  <a:cubicBezTo>
                    <a:pt x="336" y="227"/>
                    <a:pt x="671" y="269"/>
                    <a:pt x="1008" y="269"/>
                  </a:cubicBezTo>
                  <a:cubicBezTo>
                    <a:pt x="1366" y="269"/>
                    <a:pt x="1727" y="222"/>
                    <a:pt x="2093" y="125"/>
                  </a:cubicBezTo>
                  <a:cubicBezTo>
                    <a:pt x="1768" y="39"/>
                    <a:pt x="1452" y="1"/>
                    <a:pt x="1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7" name="Google Shape;1137;p72"/>
            <p:cNvSpPr/>
            <p:nvPr/>
          </p:nvSpPr>
          <p:spPr>
            <a:xfrm>
              <a:off x="4871075" y="2995700"/>
              <a:ext cx="32975" cy="6525"/>
            </a:xfrm>
            <a:custGeom>
              <a:avLst/>
              <a:gdLst/>
              <a:ahLst/>
              <a:cxnLst/>
              <a:rect l="l" t="t" r="r" b="b"/>
              <a:pathLst>
                <a:path w="1319" h="261" extrusionOk="0">
                  <a:moveTo>
                    <a:pt x="639" y="1"/>
                  </a:moveTo>
                  <a:cubicBezTo>
                    <a:pt x="431" y="1"/>
                    <a:pt x="218" y="43"/>
                    <a:pt x="1" y="132"/>
                  </a:cubicBezTo>
                  <a:cubicBezTo>
                    <a:pt x="217" y="218"/>
                    <a:pt x="444" y="260"/>
                    <a:pt x="674" y="260"/>
                  </a:cubicBezTo>
                  <a:cubicBezTo>
                    <a:pt x="889" y="260"/>
                    <a:pt x="1106" y="224"/>
                    <a:pt x="1319" y="153"/>
                  </a:cubicBezTo>
                  <a:cubicBezTo>
                    <a:pt x="1098" y="53"/>
                    <a:pt x="871" y="1"/>
                    <a:pt x="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8" name="Google Shape;1138;p72"/>
            <p:cNvSpPr/>
            <p:nvPr/>
          </p:nvSpPr>
          <p:spPr>
            <a:xfrm>
              <a:off x="4797850" y="2894900"/>
              <a:ext cx="36100" cy="154825"/>
            </a:xfrm>
            <a:custGeom>
              <a:avLst/>
              <a:gdLst/>
              <a:ahLst/>
              <a:cxnLst/>
              <a:rect l="l" t="t" r="r" b="b"/>
              <a:pathLst>
                <a:path w="1444" h="6193" extrusionOk="0">
                  <a:moveTo>
                    <a:pt x="1339" y="0"/>
                  </a:moveTo>
                  <a:lnTo>
                    <a:pt x="1339" y="0"/>
                  </a:lnTo>
                  <a:cubicBezTo>
                    <a:pt x="398" y="126"/>
                    <a:pt x="314" y="2427"/>
                    <a:pt x="272" y="3243"/>
                  </a:cubicBezTo>
                  <a:cubicBezTo>
                    <a:pt x="272" y="4059"/>
                    <a:pt x="0" y="5901"/>
                    <a:pt x="1005" y="6173"/>
                  </a:cubicBezTo>
                  <a:cubicBezTo>
                    <a:pt x="1051" y="6186"/>
                    <a:pt x="1102" y="6193"/>
                    <a:pt x="1152" y="6193"/>
                  </a:cubicBezTo>
                  <a:cubicBezTo>
                    <a:pt x="1262" y="6193"/>
                    <a:pt x="1372" y="6160"/>
                    <a:pt x="1444" y="6089"/>
                  </a:cubicBezTo>
                  <a:lnTo>
                    <a:pt x="1444" y="6089"/>
                  </a:lnTo>
                  <a:cubicBezTo>
                    <a:pt x="1399" y="6102"/>
                    <a:pt x="1354" y="6108"/>
                    <a:pt x="1311" y="6108"/>
                  </a:cubicBezTo>
                  <a:cubicBezTo>
                    <a:pt x="1077" y="6108"/>
                    <a:pt x="884" y="5931"/>
                    <a:pt x="795" y="5754"/>
                  </a:cubicBezTo>
                  <a:cubicBezTo>
                    <a:pt x="691" y="5545"/>
                    <a:pt x="691" y="5273"/>
                    <a:pt x="691" y="5001"/>
                  </a:cubicBezTo>
                  <a:lnTo>
                    <a:pt x="774" y="3264"/>
                  </a:lnTo>
                  <a:cubicBezTo>
                    <a:pt x="795" y="2699"/>
                    <a:pt x="837" y="2113"/>
                    <a:pt x="879" y="1548"/>
                  </a:cubicBezTo>
                  <a:cubicBezTo>
                    <a:pt x="942" y="983"/>
                    <a:pt x="816" y="335"/>
                    <a:pt x="13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9" name="Google Shape;1139;p72"/>
            <p:cNvSpPr/>
            <p:nvPr/>
          </p:nvSpPr>
          <p:spPr>
            <a:xfrm>
              <a:off x="4294100" y="2875000"/>
              <a:ext cx="16250" cy="152775"/>
            </a:xfrm>
            <a:custGeom>
              <a:avLst/>
              <a:gdLst/>
              <a:ahLst/>
              <a:cxnLst/>
              <a:rect l="l" t="t" r="r" b="b"/>
              <a:pathLst>
                <a:path w="650" h="6111" extrusionOk="0">
                  <a:moveTo>
                    <a:pt x="649" y="1"/>
                  </a:moveTo>
                  <a:cubicBezTo>
                    <a:pt x="43" y="1947"/>
                    <a:pt x="1" y="4123"/>
                    <a:pt x="524" y="6111"/>
                  </a:cubicBezTo>
                  <a:cubicBezTo>
                    <a:pt x="357" y="4060"/>
                    <a:pt x="377" y="2051"/>
                    <a:pt x="6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0" name="Google Shape;1140;p72"/>
            <p:cNvSpPr/>
            <p:nvPr/>
          </p:nvSpPr>
          <p:spPr>
            <a:xfrm>
              <a:off x="4319225" y="2876050"/>
              <a:ext cx="14150" cy="155925"/>
            </a:xfrm>
            <a:custGeom>
              <a:avLst/>
              <a:gdLst/>
              <a:ahLst/>
              <a:cxnLst/>
              <a:rect l="l" t="t" r="r" b="b"/>
              <a:pathLst>
                <a:path w="566" h="6237" extrusionOk="0">
                  <a:moveTo>
                    <a:pt x="565" y="1"/>
                  </a:moveTo>
                  <a:lnTo>
                    <a:pt x="565" y="1"/>
                  </a:lnTo>
                  <a:cubicBezTo>
                    <a:pt x="42" y="2030"/>
                    <a:pt x="0" y="4206"/>
                    <a:pt x="419" y="6236"/>
                  </a:cubicBezTo>
                  <a:cubicBezTo>
                    <a:pt x="356" y="4144"/>
                    <a:pt x="398" y="2093"/>
                    <a:pt x="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1" name="Google Shape;1141;p72"/>
            <p:cNvSpPr/>
            <p:nvPr/>
          </p:nvSpPr>
          <p:spPr>
            <a:xfrm>
              <a:off x="4343800" y="2876050"/>
              <a:ext cx="14150" cy="155925"/>
            </a:xfrm>
            <a:custGeom>
              <a:avLst/>
              <a:gdLst/>
              <a:ahLst/>
              <a:cxnLst/>
              <a:rect l="l" t="t" r="r" b="b"/>
              <a:pathLst>
                <a:path w="566" h="6237" extrusionOk="0">
                  <a:moveTo>
                    <a:pt x="565" y="1"/>
                  </a:moveTo>
                  <a:lnTo>
                    <a:pt x="565" y="1"/>
                  </a:lnTo>
                  <a:cubicBezTo>
                    <a:pt x="42" y="2030"/>
                    <a:pt x="1" y="4206"/>
                    <a:pt x="440" y="6236"/>
                  </a:cubicBezTo>
                  <a:cubicBezTo>
                    <a:pt x="356" y="4144"/>
                    <a:pt x="398" y="2093"/>
                    <a:pt x="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2" name="Google Shape;1142;p72"/>
            <p:cNvSpPr/>
            <p:nvPr/>
          </p:nvSpPr>
          <p:spPr>
            <a:xfrm>
              <a:off x="4370475" y="2957650"/>
              <a:ext cx="11525" cy="73800"/>
            </a:xfrm>
            <a:custGeom>
              <a:avLst/>
              <a:gdLst/>
              <a:ahLst/>
              <a:cxnLst/>
              <a:rect l="l" t="t" r="r" b="b"/>
              <a:pathLst>
                <a:path w="461" h="2952" extrusionOk="0">
                  <a:moveTo>
                    <a:pt x="294" y="1"/>
                  </a:moveTo>
                  <a:lnTo>
                    <a:pt x="294" y="1"/>
                  </a:lnTo>
                  <a:cubicBezTo>
                    <a:pt x="105" y="984"/>
                    <a:pt x="1" y="2010"/>
                    <a:pt x="315" y="2951"/>
                  </a:cubicBezTo>
                  <a:cubicBezTo>
                    <a:pt x="356" y="1968"/>
                    <a:pt x="461" y="984"/>
                    <a:pt x="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3" name="Google Shape;1143;p72"/>
            <p:cNvSpPr/>
            <p:nvPr/>
          </p:nvSpPr>
          <p:spPr>
            <a:xfrm>
              <a:off x="4397150" y="2959750"/>
              <a:ext cx="9450" cy="69600"/>
            </a:xfrm>
            <a:custGeom>
              <a:avLst/>
              <a:gdLst/>
              <a:ahLst/>
              <a:cxnLst/>
              <a:rect l="l" t="t" r="r" b="b"/>
              <a:pathLst>
                <a:path w="378" h="2784" extrusionOk="0">
                  <a:moveTo>
                    <a:pt x="210" y="1"/>
                  </a:moveTo>
                  <a:cubicBezTo>
                    <a:pt x="1" y="691"/>
                    <a:pt x="1" y="1402"/>
                    <a:pt x="105" y="2114"/>
                  </a:cubicBezTo>
                  <a:cubicBezTo>
                    <a:pt x="126" y="2344"/>
                    <a:pt x="189" y="2616"/>
                    <a:pt x="377" y="2783"/>
                  </a:cubicBezTo>
                  <a:cubicBezTo>
                    <a:pt x="273" y="2574"/>
                    <a:pt x="294" y="2344"/>
                    <a:pt x="294" y="2114"/>
                  </a:cubicBezTo>
                  <a:cubicBezTo>
                    <a:pt x="294" y="1402"/>
                    <a:pt x="315" y="69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4" name="Google Shape;1144;p72"/>
            <p:cNvSpPr/>
            <p:nvPr/>
          </p:nvSpPr>
          <p:spPr>
            <a:xfrm>
              <a:off x="4422800" y="2962375"/>
              <a:ext cx="7850" cy="72200"/>
            </a:xfrm>
            <a:custGeom>
              <a:avLst/>
              <a:gdLst/>
              <a:ahLst/>
              <a:cxnLst/>
              <a:rect l="l" t="t" r="r" b="b"/>
              <a:pathLst>
                <a:path w="314" h="2888" extrusionOk="0">
                  <a:moveTo>
                    <a:pt x="146" y="0"/>
                  </a:moveTo>
                  <a:cubicBezTo>
                    <a:pt x="0" y="691"/>
                    <a:pt x="0" y="1423"/>
                    <a:pt x="42" y="2218"/>
                  </a:cubicBezTo>
                  <a:cubicBezTo>
                    <a:pt x="84" y="2448"/>
                    <a:pt x="105" y="2741"/>
                    <a:pt x="314" y="2888"/>
                  </a:cubicBezTo>
                  <a:cubicBezTo>
                    <a:pt x="209" y="2657"/>
                    <a:pt x="230" y="2427"/>
                    <a:pt x="251" y="2197"/>
                  </a:cubicBezTo>
                  <a:cubicBezTo>
                    <a:pt x="314" y="1465"/>
                    <a:pt x="314" y="733"/>
                    <a:pt x="1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5" name="Google Shape;1145;p72"/>
            <p:cNvSpPr/>
            <p:nvPr/>
          </p:nvSpPr>
          <p:spPr>
            <a:xfrm>
              <a:off x="4785300" y="2895925"/>
              <a:ext cx="17275" cy="104650"/>
            </a:xfrm>
            <a:custGeom>
              <a:avLst/>
              <a:gdLst/>
              <a:ahLst/>
              <a:cxnLst/>
              <a:rect l="l" t="t" r="r" b="b"/>
              <a:pathLst>
                <a:path w="691" h="4186" extrusionOk="0">
                  <a:moveTo>
                    <a:pt x="691" y="1"/>
                  </a:moveTo>
                  <a:cubicBezTo>
                    <a:pt x="167" y="1319"/>
                    <a:pt x="0" y="2784"/>
                    <a:pt x="293" y="4186"/>
                  </a:cubicBezTo>
                  <a:cubicBezTo>
                    <a:pt x="398" y="2784"/>
                    <a:pt x="523" y="1424"/>
                    <a:pt x="6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6" name="Google Shape;1146;p72"/>
            <p:cNvSpPr/>
            <p:nvPr/>
          </p:nvSpPr>
          <p:spPr>
            <a:xfrm>
              <a:off x="4638300" y="2950325"/>
              <a:ext cx="9450" cy="94725"/>
            </a:xfrm>
            <a:custGeom>
              <a:avLst/>
              <a:gdLst/>
              <a:ahLst/>
              <a:cxnLst/>
              <a:rect l="l" t="t" r="r" b="b"/>
              <a:pathLst>
                <a:path w="378" h="3789" extrusionOk="0">
                  <a:moveTo>
                    <a:pt x="377" y="1"/>
                  </a:moveTo>
                  <a:lnTo>
                    <a:pt x="377" y="1"/>
                  </a:lnTo>
                  <a:cubicBezTo>
                    <a:pt x="84" y="922"/>
                    <a:pt x="1" y="1884"/>
                    <a:pt x="42" y="2847"/>
                  </a:cubicBezTo>
                  <a:cubicBezTo>
                    <a:pt x="63" y="3160"/>
                    <a:pt x="63" y="3516"/>
                    <a:pt x="210" y="3788"/>
                  </a:cubicBezTo>
                  <a:cubicBezTo>
                    <a:pt x="168" y="3537"/>
                    <a:pt x="252" y="3139"/>
                    <a:pt x="252" y="2847"/>
                  </a:cubicBezTo>
                  <a:cubicBezTo>
                    <a:pt x="293" y="1947"/>
                    <a:pt x="377" y="943"/>
                    <a:pt x="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7" name="Google Shape;1147;p72"/>
            <p:cNvSpPr/>
            <p:nvPr/>
          </p:nvSpPr>
          <p:spPr>
            <a:xfrm>
              <a:off x="4661325" y="2955575"/>
              <a:ext cx="9425" cy="83200"/>
            </a:xfrm>
            <a:custGeom>
              <a:avLst/>
              <a:gdLst/>
              <a:ahLst/>
              <a:cxnLst/>
              <a:rect l="l" t="t" r="r" b="b"/>
              <a:pathLst>
                <a:path w="377" h="3328" extrusionOk="0">
                  <a:moveTo>
                    <a:pt x="377" y="0"/>
                  </a:moveTo>
                  <a:lnTo>
                    <a:pt x="377" y="0"/>
                  </a:lnTo>
                  <a:cubicBezTo>
                    <a:pt x="21" y="1046"/>
                    <a:pt x="0" y="2218"/>
                    <a:pt x="293" y="3327"/>
                  </a:cubicBezTo>
                  <a:cubicBezTo>
                    <a:pt x="335" y="2197"/>
                    <a:pt x="377" y="1130"/>
                    <a:pt x="3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8" name="Google Shape;1148;p72"/>
            <p:cNvSpPr/>
            <p:nvPr/>
          </p:nvSpPr>
          <p:spPr>
            <a:xfrm>
              <a:off x="4684850" y="2953475"/>
              <a:ext cx="12575" cy="85300"/>
            </a:xfrm>
            <a:custGeom>
              <a:avLst/>
              <a:gdLst/>
              <a:ahLst/>
              <a:cxnLst/>
              <a:rect l="l" t="t" r="r" b="b"/>
              <a:pathLst>
                <a:path w="503" h="3412" extrusionOk="0">
                  <a:moveTo>
                    <a:pt x="503" y="0"/>
                  </a:moveTo>
                  <a:lnTo>
                    <a:pt x="503" y="0"/>
                  </a:lnTo>
                  <a:cubicBezTo>
                    <a:pt x="64" y="1047"/>
                    <a:pt x="1" y="2302"/>
                    <a:pt x="336" y="3411"/>
                  </a:cubicBezTo>
                  <a:cubicBezTo>
                    <a:pt x="356" y="2260"/>
                    <a:pt x="419" y="1151"/>
                    <a:pt x="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9" name="Google Shape;1149;p72"/>
            <p:cNvSpPr/>
            <p:nvPr/>
          </p:nvSpPr>
          <p:spPr>
            <a:xfrm>
              <a:off x="4736125" y="2950850"/>
              <a:ext cx="11525" cy="94200"/>
            </a:xfrm>
            <a:custGeom>
              <a:avLst/>
              <a:gdLst/>
              <a:ahLst/>
              <a:cxnLst/>
              <a:rect l="l" t="t" r="r" b="b"/>
              <a:pathLst>
                <a:path w="461" h="3768" extrusionOk="0">
                  <a:moveTo>
                    <a:pt x="377" y="1"/>
                  </a:moveTo>
                  <a:lnTo>
                    <a:pt x="377" y="1"/>
                  </a:lnTo>
                  <a:cubicBezTo>
                    <a:pt x="105" y="1235"/>
                    <a:pt x="0" y="2574"/>
                    <a:pt x="419" y="3767"/>
                  </a:cubicBezTo>
                  <a:cubicBezTo>
                    <a:pt x="356" y="2491"/>
                    <a:pt x="461" y="1277"/>
                    <a:pt x="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0" name="Google Shape;1150;p72"/>
            <p:cNvSpPr/>
            <p:nvPr/>
          </p:nvSpPr>
          <p:spPr>
            <a:xfrm>
              <a:off x="4762275" y="2896975"/>
              <a:ext cx="13625" cy="152325"/>
            </a:xfrm>
            <a:custGeom>
              <a:avLst/>
              <a:gdLst/>
              <a:ahLst/>
              <a:cxnLst/>
              <a:rect l="l" t="t" r="r" b="b"/>
              <a:pathLst>
                <a:path w="545" h="6093" extrusionOk="0">
                  <a:moveTo>
                    <a:pt x="544" y="1"/>
                  </a:moveTo>
                  <a:lnTo>
                    <a:pt x="544" y="1"/>
                  </a:lnTo>
                  <a:cubicBezTo>
                    <a:pt x="105" y="1737"/>
                    <a:pt x="0" y="3600"/>
                    <a:pt x="147" y="5378"/>
                  </a:cubicBezTo>
                  <a:lnTo>
                    <a:pt x="210" y="5776"/>
                  </a:lnTo>
                  <a:cubicBezTo>
                    <a:pt x="231" y="5880"/>
                    <a:pt x="231" y="6006"/>
                    <a:pt x="314" y="6069"/>
                  </a:cubicBezTo>
                  <a:cubicBezTo>
                    <a:pt x="326" y="6081"/>
                    <a:pt x="345" y="6093"/>
                    <a:pt x="359" y="6093"/>
                  </a:cubicBezTo>
                  <a:cubicBezTo>
                    <a:pt x="370" y="6093"/>
                    <a:pt x="377" y="6086"/>
                    <a:pt x="377" y="6069"/>
                  </a:cubicBezTo>
                  <a:lnTo>
                    <a:pt x="377" y="6069"/>
                  </a:lnTo>
                  <a:cubicBezTo>
                    <a:pt x="372" y="6082"/>
                    <a:pt x="365" y="6088"/>
                    <a:pt x="356" y="6088"/>
                  </a:cubicBezTo>
                  <a:cubicBezTo>
                    <a:pt x="323" y="6088"/>
                    <a:pt x="272" y="6017"/>
                    <a:pt x="272" y="5985"/>
                  </a:cubicBezTo>
                  <a:cubicBezTo>
                    <a:pt x="314" y="3997"/>
                    <a:pt x="398" y="1988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433387" y="241638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i="1" dirty="0"/>
              <a:t>5 лет Борис Тимофеевич прожил на северном острове Курильского архипелага – он вспоминает эти края как самые суровые. Здесь появились «Легенда о гончих псах», и «Дик». Воробьеву приходилось жить на побережье Ледовитого океана и на Камчатке, в дальневосточной тайге. Книга «Десять баллов по Бофорту» - о людях, живущих и работающих в тех краях.</a:t>
            </a:r>
            <a:endParaRPr lang="ru-RU" sz="24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2357" y="4986338"/>
            <a:ext cx="52426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6646" y="3993199"/>
            <a:ext cx="780627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1" dirty="0" smtClean="0">
                <a:solidFill>
                  <a:srgbClr val="13192E"/>
                </a:solidFill>
                <a:effectLst/>
              </a:rPr>
              <a:t>Большую часть жизни писатель провел в Москве, а на склоне лет решил возвратиться на родину. Вместе с девятью кошками он жил в небольшом домике в поселке Ново-</a:t>
            </a:r>
            <a:r>
              <a:rPr lang="ru-RU" sz="2400" b="0" i="1" dirty="0" err="1" smtClean="0">
                <a:solidFill>
                  <a:srgbClr val="13192E"/>
                </a:solidFill>
                <a:effectLst/>
              </a:rPr>
              <a:t>Мелково</a:t>
            </a:r>
            <a:r>
              <a:rPr lang="ru-RU" sz="2400" b="0" i="1" dirty="0" smtClean="0">
                <a:solidFill>
                  <a:srgbClr val="13192E"/>
                </a:solidFill>
                <a:effectLst/>
              </a:rPr>
              <a:t>. Он до последних дней занимался литературным творчеством и работал над книгой об истории терроризма. Но закончить ее не удалось: в 86 лет Борис Тимофеевич скончался из-за болезни.</a:t>
            </a:r>
            <a:endParaRPr lang="ru-RU" sz="2400" i="1" dirty="0"/>
          </a:p>
        </p:txBody>
      </p:sp>
      <p:pic>
        <p:nvPicPr>
          <p:cNvPr id="68" name="Рисунок 6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811" y="162727"/>
            <a:ext cx="3676577" cy="220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7023" y="2553041"/>
            <a:ext cx="1778136" cy="4090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05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7" name="Google Shape;997;p72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0" name="Google Shape;1000;p72"/>
          <p:cNvPicPr preferRelativeResize="0"/>
          <p:nvPr/>
        </p:nvPicPr>
        <p:blipFill>
          <a:blip r:embed="rId4">
            <a:alphaModFix/>
          </a:blip>
          <a:srcRect l="33903" t="2293" b="2866"/>
          <a:stretch>
            <a:fillRect/>
          </a:stretch>
        </p:blipFill>
        <p:spPr>
          <a:xfrm rot="-5400000">
            <a:off x="4459154" y="1555315"/>
            <a:ext cx="843533" cy="9761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1" name="Google Shape;1001;p72"/>
          <p:cNvPicPr preferRelativeResize="0"/>
          <p:nvPr/>
        </p:nvPicPr>
        <p:blipFill rotWithShape="1">
          <a:blip r:embed="rId5">
            <a:alphaModFix/>
          </a:blip>
          <a:srcRect l="51224" t="32441"/>
          <a:stretch/>
        </p:blipFill>
        <p:spPr>
          <a:xfrm>
            <a:off x="8436990" y="3811342"/>
            <a:ext cx="3833383" cy="30413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1" name="Google Shape;1091;p72"/>
          <p:cNvGrpSpPr/>
          <p:nvPr/>
        </p:nvGrpSpPr>
        <p:grpSpPr>
          <a:xfrm>
            <a:off x="10275308" y="5332027"/>
            <a:ext cx="1583905" cy="1277023"/>
            <a:chOff x="4187925" y="2667350"/>
            <a:chExt cx="877100" cy="623550"/>
          </a:xfrm>
        </p:grpSpPr>
        <p:sp>
          <p:nvSpPr>
            <p:cNvPr id="1092" name="Google Shape;1092;p72"/>
            <p:cNvSpPr/>
            <p:nvPr/>
          </p:nvSpPr>
          <p:spPr>
            <a:xfrm>
              <a:off x="4187925" y="3018850"/>
              <a:ext cx="877100" cy="272050"/>
            </a:xfrm>
            <a:custGeom>
              <a:avLst/>
              <a:gdLst/>
              <a:ahLst/>
              <a:cxnLst/>
              <a:rect l="l" t="t" r="r" b="b"/>
              <a:pathLst>
                <a:path w="35084" h="10882" extrusionOk="0">
                  <a:moveTo>
                    <a:pt x="26322" y="1507"/>
                  </a:moveTo>
                  <a:lnTo>
                    <a:pt x="26322" y="1507"/>
                  </a:lnTo>
                  <a:cubicBezTo>
                    <a:pt x="26321" y="1507"/>
                    <a:pt x="26322" y="1507"/>
                    <a:pt x="26322" y="1507"/>
                  </a:cubicBezTo>
                  <a:lnTo>
                    <a:pt x="26322" y="1507"/>
                  </a:lnTo>
                  <a:close/>
                  <a:moveTo>
                    <a:pt x="1863" y="1"/>
                  </a:moveTo>
                  <a:lnTo>
                    <a:pt x="1779" y="106"/>
                  </a:lnTo>
                  <a:cubicBezTo>
                    <a:pt x="0" y="2365"/>
                    <a:pt x="189" y="5525"/>
                    <a:pt x="1779" y="7847"/>
                  </a:cubicBezTo>
                  <a:lnTo>
                    <a:pt x="1842" y="7931"/>
                  </a:lnTo>
                  <a:lnTo>
                    <a:pt x="1946" y="7952"/>
                  </a:lnTo>
                  <a:lnTo>
                    <a:pt x="14312" y="9458"/>
                  </a:lnTo>
                  <a:cubicBezTo>
                    <a:pt x="18434" y="9940"/>
                    <a:pt x="22577" y="10421"/>
                    <a:pt x="26699" y="10881"/>
                  </a:cubicBezTo>
                  <a:cubicBezTo>
                    <a:pt x="26741" y="10881"/>
                    <a:pt x="30612" y="10191"/>
                    <a:pt x="30632" y="10191"/>
                  </a:cubicBezTo>
                  <a:lnTo>
                    <a:pt x="34524" y="9479"/>
                  </a:lnTo>
                  <a:lnTo>
                    <a:pt x="34503" y="9479"/>
                  </a:lnTo>
                  <a:cubicBezTo>
                    <a:pt x="34629" y="9479"/>
                    <a:pt x="34734" y="9375"/>
                    <a:pt x="34796" y="9270"/>
                  </a:cubicBezTo>
                  <a:cubicBezTo>
                    <a:pt x="35084" y="8470"/>
                    <a:pt x="34526" y="7951"/>
                    <a:pt x="33754" y="7951"/>
                  </a:cubicBezTo>
                  <a:cubicBezTo>
                    <a:pt x="33739" y="7951"/>
                    <a:pt x="33724" y="7952"/>
                    <a:pt x="33708" y="7952"/>
                  </a:cubicBezTo>
                  <a:cubicBezTo>
                    <a:pt x="32955" y="7952"/>
                    <a:pt x="32265" y="8224"/>
                    <a:pt x="31574" y="8349"/>
                  </a:cubicBezTo>
                  <a:cubicBezTo>
                    <a:pt x="30172" y="8663"/>
                    <a:pt x="28749" y="8873"/>
                    <a:pt x="27306" y="8956"/>
                  </a:cubicBezTo>
                  <a:cubicBezTo>
                    <a:pt x="28749" y="8893"/>
                    <a:pt x="30172" y="8747"/>
                    <a:pt x="31553" y="8475"/>
                  </a:cubicBezTo>
                  <a:cubicBezTo>
                    <a:pt x="32244" y="8349"/>
                    <a:pt x="32955" y="8119"/>
                    <a:pt x="33666" y="8119"/>
                  </a:cubicBezTo>
                  <a:cubicBezTo>
                    <a:pt x="34190" y="8119"/>
                    <a:pt x="34713" y="8370"/>
                    <a:pt x="34608" y="8956"/>
                  </a:cubicBezTo>
                  <a:cubicBezTo>
                    <a:pt x="34608" y="9095"/>
                    <a:pt x="34533" y="9272"/>
                    <a:pt x="34436" y="9272"/>
                  </a:cubicBezTo>
                  <a:cubicBezTo>
                    <a:pt x="34430" y="9272"/>
                    <a:pt x="34425" y="9271"/>
                    <a:pt x="34420" y="9270"/>
                  </a:cubicBezTo>
                  <a:lnTo>
                    <a:pt x="30528" y="9898"/>
                  </a:lnTo>
                  <a:cubicBezTo>
                    <a:pt x="30568" y="9898"/>
                    <a:pt x="26783" y="10513"/>
                    <a:pt x="26671" y="10546"/>
                  </a:cubicBezTo>
                  <a:lnTo>
                    <a:pt x="26671" y="10546"/>
                  </a:lnTo>
                  <a:cubicBezTo>
                    <a:pt x="19488" y="9630"/>
                    <a:pt x="9367" y="8362"/>
                    <a:pt x="2054" y="7484"/>
                  </a:cubicBezTo>
                  <a:lnTo>
                    <a:pt x="2054" y="7484"/>
                  </a:lnTo>
                  <a:cubicBezTo>
                    <a:pt x="710" y="5376"/>
                    <a:pt x="531" y="2563"/>
                    <a:pt x="2031" y="508"/>
                  </a:cubicBezTo>
                  <a:lnTo>
                    <a:pt x="2031" y="508"/>
                  </a:lnTo>
                  <a:lnTo>
                    <a:pt x="18183" y="1194"/>
                  </a:lnTo>
                  <a:lnTo>
                    <a:pt x="26322" y="1507"/>
                  </a:lnTo>
                  <a:lnTo>
                    <a:pt x="26322" y="1507"/>
                  </a:lnTo>
                  <a:cubicBezTo>
                    <a:pt x="26376" y="1506"/>
                    <a:pt x="34246" y="1448"/>
                    <a:pt x="34402" y="1425"/>
                  </a:cubicBezTo>
                  <a:lnTo>
                    <a:pt x="34402" y="1425"/>
                  </a:lnTo>
                  <a:cubicBezTo>
                    <a:pt x="34649" y="1553"/>
                    <a:pt x="34544" y="2031"/>
                    <a:pt x="34315" y="2156"/>
                  </a:cubicBezTo>
                  <a:cubicBezTo>
                    <a:pt x="34064" y="2344"/>
                    <a:pt x="33687" y="2344"/>
                    <a:pt x="33332" y="2344"/>
                  </a:cubicBezTo>
                  <a:cubicBezTo>
                    <a:pt x="32599" y="2344"/>
                    <a:pt x="31888" y="2365"/>
                    <a:pt x="31156" y="2386"/>
                  </a:cubicBezTo>
                  <a:cubicBezTo>
                    <a:pt x="29712" y="2449"/>
                    <a:pt x="28268" y="2554"/>
                    <a:pt x="26845" y="2658"/>
                  </a:cubicBezTo>
                  <a:cubicBezTo>
                    <a:pt x="28310" y="2595"/>
                    <a:pt x="29733" y="2512"/>
                    <a:pt x="31177" y="2491"/>
                  </a:cubicBezTo>
                  <a:lnTo>
                    <a:pt x="33353" y="2491"/>
                  </a:lnTo>
                  <a:cubicBezTo>
                    <a:pt x="33419" y="2494"/>
                    <a:pt x="33491" y="2496"/>
                    <a:pt x="33566" y="2496"/>
                  </a:cubicBezTo>
                  <a:cubicBezTo>
                    <a:pt x="34077" y="2496"/>
                    <a:pt x="34723" y="2403"/>
                    <a:pt x="34796" y="1800"/>
                  </a:cubicBezTo>
                  <a:cubicBezTo>
                    <a:pt x="34838" y="1591"/>
                    <a:pt x="34734" y="1277"/>
                    <a:pt x="34503" y="1235"/>
                  </a:cubicBezTo>
                  <a:cubicBezTo>
                    <a:pt x="34038" y="1241"/>
                    <a:pt x="33559" y="1243"/>
                    <a:pt x="33068" y="1243"/>
                  </a:cubicBezTo>
                  <a:cubicBezTo>
                    <a:pt x="23948" y="1243"/>
                    <a:pt x="10744" y="358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3" name="Google Shape;1093;p72"/>
            <p:cNvSpPr/>
            <p:nvPr/>
          </p:nvSpPr>
          <p:spPr>
            <a:xfrm>
              <a:off x="5006025" y="3090525"/>
              <a:ext cx="18875" cy="129225"/>
            </a:xfrm>
            <a:custGeom>
              <a:avLst/>
              <a:gdLst/>
              <a:ahLst/>
              <a:cxnLst/>
              <a:rect l="l" t="t" r="r" b="b"/>
              <a:pathLst>
                <a:path w="755" h="5169" extrusionOk="0">
                  <a:moveTo>
                    <a:pt x="503" y="0"/>
                  </a:moveTo>
                  <a:lnTo>
                    <a:pt x="503" y="0"/>
                  </a:lnTo>
                  <a:cubicBezTo>
                    <a:pt x="22" y="754"/>
                    <a:pt x="22" y="1716"/>
                    <a:pt x="1" y="2637"/>
                  </a:cubicBezTo>
                  <a:cubicBezTo>
                    <a:pt x="1" y="3495"/>
                    <a:pt x="126" y="4499"/>
                    <a:pt x="754" y="5169"/>
                  </a:cubicBezTo>
                  <a:cubicBezTo>
                    <a:pt x="336" y="4353"/>
                    <a:pt x="252" y="3495"/>
                    <a:pt x="252" y="2616"/>
                  </a:cubicBezTo>
                  <a:cubicBezTo>
                    <a:pt x="252" y="1716"/>
                    <a:pt x="210" y="837"/>
                    <a:pt x="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4" name="Google Shape;1094;p72"/>
            <p:cNvSpPr/>
            <p:nvPr/>
          </p:nvSpPr>
          <p:spPr>
            <a:xfrm>
              <a:off x="4820850" y="3077450"/>
              <a:ext cx="49200" cy="202600"/>
            </a:xfrm>
            <a:custGeom>
              <a:avLst/>
              <a:gdLst/>
              <a:ahLst/>
              <a:cxnLst/>
              <a:rect l="l" t="t" r="r" b="b"/>
              <a:pathLst>
                <a:path w="1968" h="8104" extrusionOk="0">
                  <a:moveTo>
                    <a:pt x="1110" y="0"/>
                  </a:moveTo>
                  <a:lnTo>
                    <a:pt x="1110" y="0"/>
                  </a:lnTo>
                  <a:cubicBezTo>
                    <a:pt x="524" y="523"/>
                    <a:pt x="315" y="1360"/>
                    <a:pt x="231" y="2051"/>
                  </a:cubicBezTo>
                  <a:cubicBezTo>
                    <a:pt x="106" y="2783"/>
                    <a:pt x="1" y="3536"/>
                    <a:pt x="106" y="4352"/>
                  </a:cubicBezTo>
                  <a:cubicBezTo>
                    <a:pt x="147" y="5106"/>
                    <a:pt x="629" y="5922"/>
                    <a:pt x="1047" y="6508"/>
                  </a:cubicBezTo>
                  <a:cubicBezTo>
                    <a:pt x="1403" y="7031"/>
                    <a:pt x="1549" y="7889"/>
                    <a:pt x="733" y="8077"/>
                  </a:cubicBezTo>
                  <a:cubicBezTo>
                    <a:pt x="791" y="8095"/>
                    <a:pt x="850" y="8104"/>
                    <a:pt x="908" y="8104"/>
                  </a:cubicBezTo>
                  <a:cubicBezTo>
                    <a:pt x="1252" y="8104"/>
                    <a:pt x="1588" y="7810"/>
                    <a:pt x="1696" y="7470"/>
                  </a:cubicBezTo>
                  <a:cubicBezTo>
                    <a:pt x="1968" y="6675"/>
                    <a:pt x="1361" y="5901"/>
                    <a:pt x="1110" y="5252"/>
                  </a:cubicBezTo>
                  <a:cubicBezTo>
                    <a:pt x="712" y="4248"/>
                    <a:pt x="817" y="3202"/>
                    <a:pt x="817" y="2135"/>
                  </a:cubicBezTo>
                  <a:cubicBezTo>
                    <a:pt x="817" y="1402"/>
                    <a:pt x="817" y="691"/>
                    <a:pt x="1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5" name="Google Shape;1095;p72"/>
            <p:cNvSpPr/>
            <p:nvPr/>
          </p:nvSpPr>
          <p:spPr>
            <a:xfrm>
              <a:off x="4878400" y="3197750"/>
              <a:ext cx="140725" cy="10875"/>
            </a:xfrm>
            <a:custGeom>
              <a:avLst/>
              <a:gdLst/>
              <a:ahLst/>
              <a:cxnLst/>
              <a:rect l="l" t="t" r="r" b="b"/>
              <a:pathLst>
                <a:path w="5629" h="435" extrusionOk="0">
                  <a:moveTo>
                    <a:pt x="5629" y="1"/>
                  </a:moveTo>
                  <a:cubicBezTo>
                    <a:pt x="3746" y="64"/>
                    <a:pt x="1884" y="168"/>
                    <a:pt x="0" y="336"/>
                  </a:cubicBezTo>
                  <a:cubicBezTo>
                    <a:pt x="601" y="402"/>
                    <a:pt x="1208" y="435"/>
                    <a:pt x="1814" y="435"/>
                  </a:cubicBezTo>
                  <a:cubicBezTo>
                    <a:pt x="3110" y="435"/>
                    <a:pt x="4403" y="286"/>
                    <a:pt x="5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6" name="Google Shape;1096;p72"/>
            <p:cNvSpPr/>
            <p:nvPr/>
          </p:nvSpPr>
          <p:spPr>
            <a:xfrm>
              <a:off x="4868450" y="3161675"/>
              <a:ext cx="140750" cy="10975"/>
            </a:xfrm>
            <a:custGeom>
              <a:avLst/>
              <a:gdLst/>
              <a:ahLst/>
              <a:cxnLst/>
              <a:rect l="l" t="t" r="r" b="b"/>
              <a:pathLst>
                <a:path w="5630" h="439" extrusionOk="0">
                  <a:moveTo>
                    <a:pt x="5629" y="0"/>
                  </a:moveTo>
                  <a:lnTo>
                    <a:pt x="5629" y="0"/>
                  </a:lnTo>
                  <a:cubicBezTo>
                    <a:pt x="3746" y="84"/>
                    <a:pt x="1884" y="167"/>
                    <a:pt x="1" y="335"/>
                  </a:cubicBezTo>
                  <a:cubicBezTo>
                    <a:pt x="622" y="404"/>
                    <a:pt x="1247" y="439"/>
                    <a:pt x="1872" y="439"/>
                  </a:cubicBezTo>
                  <a:cubicBezTo>
                    <a:pt x="3142" y="439"/>
                    <a:pt x="4409" y="295"/>
                    <a:pt x="5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7" name="Google Shape;1097;p72"/>
            <p:cNvSpPr/>
            <p:nvPr/>
          </p:nvSpPr>
          <p:spPr>
            <a:xfrm>
              <a:off x="4868450" y="3128700"/>
              <a:ext cx="140750" cy="11750"/>
            </a:xfrm>
            <a:custGeom>
              <a:avLst/>
              <a:gdLst/>
              <a:ahLst/>
              <a:cxnLst/>
              <a:rect l="l" t="t" r="r" b="b"/>
              <a:pathLst>
                <a:path w="5630" h="470" extrusionOk="0">
                  <a:moveTo>
                    <a:pt x="5629" y="1"/>
                  </a:moveTo>
                  <a:lnTo>
                    <a:pt x="5629" y="1"/>
                  </a:lnTo>
                  <a:cubicBezTo>
                    <a:pt x="3746" y="85"/>
                    <a:pt x="1884" y="189"/>
                    <a:pt x="1" y="357"/>
                  </a:cubicBezTo>
                  <a:cubicBezTo>
                    <a:pt x="616" y="432"/>
                    <a:pt x="1236" y="469"/>
                    <a:pt x="1855" y="469"/>
                  </a:cubicBezTo>
                  <a:cubicBezTo>
                    <a:pt x="3131" y="469"/>
                    <a:pt x="4404" y="311"/>
                    <a:pt x="5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8" name="Google Shape;1098;p72"/>
            <p:cNvSpPr/>
            <p:nvPr/>
          </p:nvSpPr>
          <p:spPr>
            <a:xfrm>
              <a:off x="4844925" y="3100425"/>
              <a:ext cx="75350" cy="7250"/>
            </a:xfrm>
            <a:custGeom>
              <a:avLst/>
              <a:gdLst/>
              <a:ahLst/>
              <a:cxnLst/>
              <a:rect l="l" t="t" r="r" b="b"/>
              <a:pathLst>
                <a:path w="3014" h="290" extrusionOk="0">
                  <a:moveTo>
                    <a:pt x="1790" y="1"/>
                  </a:moveTo>
                  <a:cubicBezTo>
                    <a:pt x="1192" y="1"/>
                    <a:pt x="600" y="49"/>
                    <a:pt x="0" y="148"/>
                  </a:cubicBezTo>
                  <a:cubicBezTo>
                    <a:pt x="448" y="242"/>
                    <a:pt x="899" y="289"/>
                    <a:pt x="1350" y="289"/>
                  </a:cubicBezTo>
                  <a:cubicBezTo>
                    <a:pt x="1910" y="289"/>
                    <a:pt x="2468" y="216"/>
                    <a:pt x="3013" y="65"/>
                  </a:cubicBezTo>
                  <a:cubicBezTo>
                    <a:pt x="2600" y="23"/>
                    <a:pt x="2194" y="1"/>
                    <a:pt x="17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9" name="Google Shape;1099;p72"/>
            <p:cNvSpPr/>
            <p:nvPr/>
          </p:nvSpPr>
          <p:spPr>
            <a:xfrm>
              <a:off x="4791050" y="3052850"/>
              <a:ext cx="28800" cy="227575"/>
            </a:xfrm>
            <a:custGeom>
              <a:avLst/>
              <a:gdLst/>
              <a:ahLst/>
              <a:cxnLst/>
              <a:rect l="l" t="t" r="r" b="b"/>
              <a:pathLst>
                <a:path w="1152" h="9103" extrusionOk="0">
                  <a:moveTo>
                    <a:pt x="1109" y="1"/>
                  </a:moveTo>
                  <a:cubicBezTo>
                    <a:pt x="0" y="2554"/>
                    <a:pt x="21" y="5441"/>
                    <a:pt x="565" y="8098"/>
                  </a:cubicBezTo>
                  <a:cubicBezTo>
                    <a:pt x="670" y="8475"/>
                    <a:pt x="816" y="8873"/>
                    <a:pt x="1151" y="9103"/>
                  </a:cubicBezTo>
                  <a:cubicBezTo>
                    <a:pt x="879" y="8831"/>
                    <a:pt x="753" y="8433"/>
                    <a:pt x="691" y="8057"/>
                  </a:cubicBezTo>
                  <a:cubicBezTo>
                    <a:pt x="335" y="5399"/>
                    <a:pt x="293" y="2616"/>
                    <a:pt x="1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0" name="Google Shape;1100;p72"/>
            <p:cNvSpPr/>
            <p:nvPr/>
          </p:nvSpPr>
          <p:spPr>
            <a:xfrm>
              <a:off x="4762275" y="3052850"/>
              <a:ext cx="29325" cy="227575"/>
            </a:xfrm>
            <a:custGeom>
              <a:avLst/>
              <a:gdLst/>
              <a:ahLst/>
              <a:cxnLst/>
              <a:rect l="l" t="t" r="r" b="b"/>
              <a:pathLst>
                <a:path w="1173" h="9103" extrusionOk="0">
                  <a:moveTo>
                    <a:pt x="1151" y="1"/>
                  </a:moveTo>
                  <a:lnTo>
                    <a:pt x="1151" y="1"/>
                  </a:lnTo>
                  <a:cubicBezTo>
                    <a:pt x="0" y="2554"/>
                    <a:pt x="42" y="5441"/>
                    <a:pt x="586" y="8098"/>
                  </a:cubicBezTo>
                  <a:cubicBezTo>
                    <a:pt x="691" y="8475"/>
                    <a:pt x="858" y="8873"/>
                    <a:pt x="1172" y="9103"/>
                  </a:cubicBezTo>
                  <a:cubicBezTo>
                    <a:pt x="900" y="8831"/>
                    <a:pt x="775" y="8433"/>
                    <a:pt x="733" y="8057"/>
                  </a:cubicBezTo>
                  <a:cubicBezTo>
                    <a:pt x="356" y="5399"/>
                    <a:pt x="335" y="2616"/>
                    <a:pt x="1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1" name="Google Shape;1101;p72"/>
            <p:cNvSpPr/>
            <p:nvPr/>
          </p:nvSpPr>
          <p:spPr>
            <a:xfrm>
              <a:off x="4741875" y="3052350"/>
              <a:ext cx="28800" cy="227550"/>
            </a:xfrm>
            <a:custGeom>
              <a:avLst/>
              <a:gdLst/>
              <a:ahLst/>
              <a:cxnLst/>
              <a:rect l="l" t="t" r="r" b="b"/>
              <a:pathLst>
                <a:path w="1152" h="9102" extrusionOk="0">
                  <a:moveTo>
                    <a:pt x="1130" y="0"/>
                  </a:moveTo>
                  <a:lnTo>
                    <a:pt x="1130" y="0"/>
                  </a:lnTo>
                  <a:cubicBezTo>
                    <a:pt x="0" y="2511"/>
                    <a:pt x="21" y="5419"/>
                    <a:pt x="565" y="8077"/>
                  </a:cubicBezTo>
                  <a:cubicBezTo>
                    <a:pt x="670" y="8474"/>
                    <a:pt x="837" y="8872"/>
                    <a:pt x="1151" y="9102"/>
                  </a:cubicBezTo>
                  <a:cubicBezTo>
                    <a:pt x="879" y="8809"/>
                    <a:pt x="754" y="8432"/>
                    <a:pt x="691" y="8056"/>
                  </a:cubicBezTo>
                  <a:cubicBezTo>
                    <a:pt x="335" y="5398"/>
                    <a:pt x="314" y="2616"/>
                    <a:pt x="11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2" name="Google Shape;1102;p72"/>
            <p:cNvSpPr/>
            <p:nvPr/>
          </p:nvSpPr>
          <p:spPr>
            <a:xfrm>
              <a:off x="4724600" y="3052350"/>
              <a:ext cx="29850" cy="227550"/>
            </a:xfrm>
            <a:custGeom>
              <a:avLst/>
              <a:gdLst/>
              <a:ahLst/>
              <a:cxnLst/>
              <a:rect l="l" t="t" r="r" b="b"/>
              <a:pathLst>
                <a:path w="1194" h="9102" extrusionOk="0">
                  <a:moveTo>
                    <a:pt x="1152" y="0"/>
                  </a:moveTo>
                  <a:lnTo>
                    <a:pt x="1152" y="0"/>
                  </a:lnTo>
                  <a:cubicBezTo>
                    <a:pt x="1" y="2511"/>
                    <a:pt x="64" y="5419"/>
                    <a:pt x="608" y="8077"/>
                  </a:cubicBezTo>
                  <a:cubicBezTo>
                    <a:pt x="712" y="8474"/>
                    <a:pt x="859" y="8872"/>
                    <a:pt x="1194" y="9102"/>
                  </a:cubicBezTo>
                  <a:cubicBezTo>
                    <a:pt x="922" y="8809"/>
                    <a:pt x="796" y="8432"/>
                    <a:pt x="733" y="8056"/>
                  </a:cubicBezTo>
                  <a:cubicBezTo>
                    <a:pt x="378" y="5398"/>
                    <a:pt x="336" y="2616"/>
                    <a:pt x="1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3" name="Google Shape;1103;p72"/>
            <p:cNvSpPr/>
            <p:nvPr/>
          </p:nvSpPr>
          <p:spPr>
            <a:xfrm>
              <a:off x="4543100" y="3038225"/>
              <a:ext cx="28275" cy="217100"/>
            </a:xfrm>
            <a:custGeom>
              <a:avLst/>
              <a:gdLst/>
              <a:ahLst/>
              <a:cxnLst/>
              <a:rect l="l" t="t" r="r" b="b"/>
              <a:pathLst>
                <a:path w="1131" h="8684" extrusionOk="0">
                  <a:moveTo>
                    <a:pt x="1068" y="0"/>
                  </a:moveTo>
                  <a:cubicBezTo>
                    <a:pt x="0" y="2406"/>
                    <a:pt x="21" y="5168"/>
                    <a:pt x="565" y="7700"/>
                  </a:cubicBezTo>
                  <a:cubicBezTo>
                    <a:pt x="649" y="8077"/>
                    <a:pt x="796" y="8432"/>
                    <a:pt x="1130" y="8683"/>
                  </a:cubicBezTo>
                  <a:cubicBezTo>
                    <a:pt x="858" y="8411"/>
                    <a:pt x="733" y="8035"/>
                    <a:pt x="670" y="7679"/>
                  </a:cubicBezTo>
                  <a:cubicBezTo>
                    <a:pt x="335" y="5126"/>
                    <a:pt x="314" y="2469"/>
                    <a:pt x="1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4" name="Google Shape;1104;p72"/>
            <p:cNvSpPr/>
            <p:nvPr/>
          </p:nvSpPr>
          <p:spPr>
            <a:xfrm>
              <a:off x="4510150" y="3041350"/>
              <a:ext cx="27750" cy="210300"/>
            </a:xfrm>
            <a:custGeom>
              <a:avLst/>
              <a:gdLst/>
              <a:ahLst/>
              <a:cxnLst/>
              <a:rect l="l" t="t" r="r" b="b"/>
              <a:pathLst>
                <a:path w="1110" h="8412" extrusionOk="0">
                  <a:moveTo>
                    <a:pt x="1046" y="1"/>
                  </a:moveTo>
                  <a:cubicBezTo>
                    <a:pt x="0" y="2323"/>
                    <a:pt x="42" y="5022"/>
                    <a:pt x="565" y="7470"/>
                  </a:cubicBezTo>
                  <a:cubicBezTo>
                    <a:pt x="670" y="7847"/>
                    <a:pt x="816" y="8203"/>
                    <a:pt x="1109" y="8412"/>
                  </a:cubicBezTo>
                  <a:cubicBezTo>
                    <a:pt x="607" y="7868"/>
                    <a:pt x="628" y="7052"/>
                    <a:pt x="565" y="6382"/>
                  </a:cubicBezTo>
                  <a:cubicBezTo>
                    <a:pt x="356" y="4227"/>
                    <a:pt x="398" y="2072"/>
                    <a:pt x="10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5" name="Google Shape;1105;p72"/>
            <p:cNvSpPr/>
            <p:nvPr/>
          </p:nvSpPr>
          <p:spPr>
            <a:xfrm>
              <a:off x="4325500" y="3031425"/>
              <a:ext cx="25125" cy="192500"/>
            </a:xfrm>
            <a:custGeom>
              <a:avLst/>
              <a:gdLst/>
              <a:ahLst/>
              <a:cxnLst/>
              <a:rect l="l" t="t" r="r" b="b"/>
              <a:pathLst>
                <a:path w="1005" h="7700" extrusionOk="0">
                  <a:moveTo>
                    <a:pt x="1005" y="0"/>
                  </a:moveTo>
                  <a:cubicBezTo>
                    <a:pt x="272" y="2302"/>
                    <a:pt x="0" y="4896"/>
                    <a:pt x="774" y="7240"/>
                  </a:cubicBezTo>
                  <a:cubicBezTo>
                    <a:pt x="837" y="7386"/>
                    <a:pt x="900" y="7533"/>
                    <a:pt x="963" y="7700"/>
                  </a:cubicBezTo>
                  <a:cubicBezTo>
                    <a:pt x="942" y="7533"/>
                    <a:pt x="900" y="7386"/>
                    <a:pt x="858" y="7219"/>
                  </a:cubicBezTo>
                  <a:cubicBezTo>
                    <a:pt x="335" y="4833"/>
                    <a:pt x="628" y="2385"/>
                    <a:pt x="10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6" name="Google Shape;1106;p72"/>
            <p:cNvSpPr/>
            <p:nvPr/>
          </p:nvSpPr>
          <p:spPr>
            <a:xfrm>
              <a:off x="4305100" y="3032975"/>
              <a:ext cx="25650" cy="192000"/>
            </a:xfrm>
            <a:custGeom>
              <a:avLst/>
              <a:gdLst/>
              <a:ahLst/>
              <a:cxnLst/>
              <a:rect l="l" t="t" r="r" b="b"/>
              <a:pathLst>
                <a:path w="1026" h="7680" extrusionOk="0">
                  <a:moveTo>
                    <a:pt x="1025" y="1"/>
                  </a:moveTo>
                  <a:lnTo>
                    <a:pt x="1025" y="1"/>
                  </a:lnTo>
                  <a:cubicBezTo>
                    <a:pt x="293" y="2323"/>
                    <a:pt x="0" y="4918"/>
                    <a:pt x="774" y="7240"/>
                  </a:cubicBezTo>
                  <a:cubicBezTo>
                    <a:pt x="837" y="7366"/>
                    <a:pt x="900" y="7533"/>
                    <a:pt x="963" y="7680"/>
                  </a:cubicBezTo>
                  <a:cubicBezTo>
                    <a:pt x="942" y="7533"/>
                    <a:pt x="900" y="7366"/>
                    <a:pt x="858" y="7220"/>
                  </a:cubicBezTo>
                  <a:cubicBezTo>
                    <a:pt x="335" y="4834"/>
                    <a:pt x="628" y="2365"/>
                    <a:pt x="10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7" name="Google Shape;1107;p72"/>
            <p:cNvSpPr/>
            <p:nvPr/>
          </p:nvSpPr>
          <p:spPr>
            <a:xfrm>
              <a:off x="4242850" y="3027750"/>
              <a:ext cx="30875" cy="190950"/>
            </a:xfrm>
            <a:custGeom>
              <a:avLst/>
              <a:gdLst/>
              <a:ahLst/>
              <a:cxnLst/>
              <a:rect l="l" t="t" r="r" b="b"/>
              <a:pathLst>
                <a:path w="1235" h="7638" extrusionOk="0">
                  <a:moveTo>
                    <a:pt x="1235" y="1"/>
                  </a:moveTo>
                  <a:lnTo>
                    <a:pt x="1235" y="1"/>
                  </a:lnTo>
                  <a:cubicBezTo>
                    <a:pt x="293" y="2219"/>
                    <a:pt x="0" y="4834"/>
                    <a:pt x="712" y="7177"/>
                  </a:cubicBezTo>
                  <a:cubicBezTo>
                    <a:pt x="754" y="7324"/>
                    <a:pt x="837" y="7470"/>
                    <a:pt x="900" y="7638"/>
                  </a:cubicBezTo>
                  <a:cubicBezTo>
                    <a:pt x="858" y="7470"/>
                    <a:pt x="816" y="7324"/>
                    <a:pt x="795" y="7157"/>
                  </a:cubicBezTo>
                  <a:cubicBezTo>
                    <a:pt x="335" y="4771"/>
                    <a:pt x="628" y="2323"/>
                    <a:pt x="12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8" name="Google Shape;1108;p72"/>
            <p:cNvSpPr/>
            <p:nvPr/>
          </p:nvSpPr>
          <p:spPr>
            <a:xfrm>
              <a:off x="4231325" y="3026700"/>
              <a:ext cx="27225" cy="95225"/>
            </a:xfrm>
            <a:custGeom>
              <a:avLst/>
              <a:gdLst/>
              <a:ahLst/>
              <a:cxnLst/>
              <a:rect l="l" t="t" r="r" b="b"/>
              <a:pathLst>
                <a:path w="1089" h="3809" extrusionOk="0">
                  <a:moveTo>
                    <a:pt x="1089" y="1"/>
                  </a:moveTo>
                  <a:cubicBezTo>
                    <a:pt x="273" y="1047"/>
                    <a:pt x="1" y="2491"/>
                    <a:pt x="252" y="3809"/>
                  </a:cubicBezTo>
                  <a:cubicBezTo>
                    <a:pt x="336" y="2491"/>
                    <a:pt x="587" y="1214"/>
                    <a:pt x="10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9" name="Google Shape;1109;p72"/>
            <p:cNvSpPr/>
            <p:nvPr/>
          </p:nvSpPr>
          <p:spPr>
            <a:xfrm>
              <a:off x="4405525" y="2667350"/>
              <a:ext cx="654550" cy="209775"/>
            </a:xfrm>
            <a:custGeom>
              <a:avLst/>
              <a:gdLst/>
              <a:ahLst/>
              <a:cxnLst/>
              <a:rect l="l" t="t" r="r" b="b"/>
              <a:pathLst>
                <a:path w="26182" h="8391" extrusionOk="0">
                  <a:moveTo>
                    <a:pt x="17263" y="0"/>
                  </a:moveTo>
                  <a:cubicBezTo>
                    <a:pt x="15254" y="0"/>
                    <a:pt x="13266" y="21"/>
                    <a:pt x="11257" y="21"/>
                  </a:cubicBezTo>
                  <a:cubicBezTo>
                    <a:pt x="9249" y="42"/>
                    <a:pt x="7261" y="21"/>
                    <a:pt x="5231" y="84"/>
                  </a:cubicBezTo>
                  <a:cubicBezTo>
                    <a:pt x="3850" y="147"/>
                    <a:pt x="2407" y="105"/>
                    <a:pt x="1109" y="607"/>
                  </a:cubicBezTo>
                  <a:cubicBezTo>
                    <a:pt x="1" y="921"/>
                    <a:pt x="398" y="7219"/>
                    <a:pt x="419" y="8391"/>
                  </a:cubicBezTo>
                  <a:cubicBezTo>
                    <a:pt x="524" y="6466"/>
                    <a:pt x="461" y="4373"/>
                    <a:pt x="691" y="2344"/>
                  </a:cubicBezTo>
                  <a:cubicBezTo>
                    <a:pt x="733" y="1883"/>
                    <a:pt x="796" y="1360"/>
                    <a:pt x="1005" y="942"/>
                  </a:cubicBezTo>
                  <a:cubicBezTo>
                    <a:pt x="1047" y="858"/>
                    <a:pt x="1130" y="816"/>
                    <a:pt x="1235" y="754"/>
                  </a:cubicBezTo>
                  <a:cubicBezTo>
                    <a:pt x="2511" y="314"/>
                    <a:pt x="3934" y="335"/>
                    <a:pt x="5273" y="210"/>
                  </a:cubicBezTo>
                  <a:cubicBezTo>
                    <a:pt x="6836" y="127"/>
                    <a:pt x="8412" y="71"/>
                    <a:pt x="9981" y="71"/>
                  </a:cubicBezTo>
                  <a:cubicBezTo>
                    <a:pt x="10407" y="71"/>
                    <a:pt x="10833" y="75"/>
                    <a:pt x="11257" y="84"/>
                  </a:cubicBezTo>
                  <a:cubicBezTo>
                    <a:pt x="13245" y="84"/>
                    <a:pt x="15338" y="126"/>
                    <a:pt x="17242" y="189"/>
                  </a:cubicBezTo>
                  <a:cubicBezTo>
                    <a:pt x="20045" y="708"/>
                    <a:pt x="22807" y="1433"/>
                    <a:pt x="25507" y="2323"/>
                  </a:cubicBezTo>
                  <a:lnTo>
                    <a:pt x="25507" y="2323"/>
                  </a:lnTo>
                  <a:cubicBezTo>
                    <a:pt x="25716" y="2532"/>
                    <a:pt x="25925" y="2825"/>
                    <a:pt x="25695" y="3076"/>
                  </a:cubicBezTo>
                  <a:cubicBezTo>
                    <a:pt x="25609" y="3185"/>
                    <a:pt x="25507" y="3221"/>
                    <a:pt x="25396" y="3221"/>
                  </a:cubicBezTo>
                  <a:cubicBezTo>
                    <a:pt x="25207" y="3221"/>
                    <a:pt x="24993" y="3116"/>
                    <a:pt x="24795" y="3076"/>
                  </a:cubicBezTo>
                  <a:cubicBezTo>
                    <a:pt x="23749" y="2804"/>
                    <a:pt x="21656" y="2239"/>
                    <a:pt x="20610" y="1988"/>
                  </a:cubicBezTo>
                  <a:cubicBezTo>
                    <a:pt x="19941" y="1821"/>
                    <a:pt x="19229" y="1632"/>
                    <a:pt x="18518" y="1507"/>
                  </a:cubicBezTo>
                  <a:lnTo>
                    <a:pt x="18518" y="1549"/>
                  </a:lnTo>
                  <a:cubicBezTo>
                    <a:pt x="19208" y="1716"/>
                    <a:pt x="19920" y="1904"/>
                    <a:pt x="20589" y="2114"/>
                  </a:cubicBezTo>
                  <a:cubicBezTo>
                    <a:pt x="21908" y="2490"/>
                    <a:pt x="24000" y="3076"/>
                    <a:pt x="25276" y="3453"/>
                  </a:cubicBezTo>
                  <a:cubicBezTo>
                    <a:pt x="25318" y="3463"/>
                    <a:pt x="25359" y="3467"/>
                    <a:pt x="25401" y="3467"/>
                  </a:cubicBezTo>
                  <a:cubicBezTo>
                    <a:pt x="25800" y="3467"/>
                    <a:pt x="26181" y="3035"/>
                    <a:pt x="26030" y="2637"/>
                  </a:cubicBezTo>
                  <a:cubicBezTo>
                    <a:pt x="25946" y="2427"/>
                    <a:pt x="25820" y="2302"/>
                    <a:pt x="25674" y="2134"/>
                  </a:cubicBezTo>
                  <a:lnTo>
                    <a:pt x="25632" y="2134"/>
                  </a:lnTo>
                  <a:cubicBezTo>
                    <a:pt x="22912" y="1193"/>
                    <a:pt x="20129" y="461"/>
                    <a:pt x="17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0" name="Google Shape;1110;p72"/>
            <p:cNvSpPr/>
            <p:nvPr/>
          </p:nvSpPr>
          <p:spPr>
            <a:xfrm>
              <a:off x="4867425" y="2875000"/>
              <a:ext cx="181000" cy="44500"/>
            </a:xfrm>
            <a:custGeom>
              <a:avLst/>
              <a:gdLst/>
              <a:ahLst/>
              <a:cxnLst/>
              <a:rect l="l" t="t" r="r" b="b"/>
              <a:pathLst>
                <a:path w="7240" h="1780" extrusionOk="0">
                  <a:moveTo>
                    <a:pt x="0" y="1"/>
                  </a:moveTo>
                  <a:cubicBezTo>
                    <a:pt x="544" y="398"/>
                    <a:pt x="1276" y="398"/>
                    <a:pt x="1967" y="461"/>
                  </a:cubicBezTo>
                  <a:cubicBezTo>
                    <a:pt x="3327" y="587"/>
                    <a:pt x="4645" y="691"/>
                    <a:pt x="6005" y="733"/>
                  </a:cubicBezTo>
                  <a:cubicBezTo>
                    <a:pt x="6486" y="775"/>
                    <a:pt x="7093" y="817"/>
                    <a:pt x="7156" y="1361"/>
                  </a:cubicBezTo>
                  <a:cubicBezTo>
                    <a:pt x="7177" y="1528"/>
                    <a:pt x="7135" y="1717"/>
                    <a:pt x="6989" y="1779"/>
                  </a:cubicBezTo>
                  <a:cubicBezTo>
                    <a:pt x="7156" y="1738"/>
                    <a:pt x="7240" y="1549"/>
                    <a:pt x="7240" y="1361"/>
                  </a:cubicBezTo>
                  <a:cubicBezTo>
                    <a:pt x="7240" y="775"/>
                    <a:pt x="6507" y="587"/>
                    <a:pt x="6047" y="566"/>
                  </a:cubicBezTo>
                  <a:cubicBezTo>
                    <a:pt x="4666" y="419"/>
                    <a:pt x="3348" y="315"/>
                    <a:pt x="1988" y="273"/>
                  </a:cubicBezTo>
                  <a:cubicBezTo>
                    <a:pt x="1297" y="252"/>
                    <a:pt x="628" y="294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1" name="Google Shape;1111;p72"/>
            <p:cNvSpPr/>
            <p:nvPr/>
          </p:nvSpPr>
          <p:spPr>
            <a:xfrm>
              <a:off x="5019625" y="2749475"/>
              <a:ext cx="16250" cy="145950"/>
            </a:xfrm>
            <a:custGeom>
              <a:avLst/>
              <a:gdLst/>
              <a:ahLst/>
              <a:cxnLst/>
              <a:rect l="l" t="t" r="r" b="b"/>
              <a:pathLst>
                <a:path w="650" h="5838" extrusionOk="0">
                  <a:moveTo>
                    <a:pt x="649" y="0"/>
                  </a:moveTo>
                  <a:cubicBezTo>
                    <a:pt x="1" y="1862"/>
                    <a:pt x="1" y="3955"/>
                    <a:pt x="649" y="5838"/>
                  </a:cubicBezTo>
                  <a:cubicBezTo>
                    <a:pt x="377" y="3871"/>
                    <a:pt x="377" y="1967"/>
                    <a:pt x="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2" name="Google Shape;1112;p72"/>
            <p:cNvSpPr/>
            <p:nvPr/>
          </p:nvSpPr>
          <p:spPr>
            <a:xfrm>
              <a:off x="4826100" y="2706475"/>
              <a:ext cx="38725" cy="167225"/>
            </a:xfrm>
            <a:custGeom>
              <a:avLst/>
              <a:gdLst/>
              <a:ahLst/>
              <a:cxnLst/>
              <a:rect l="l" t="t" r="r" b="b"/>
              <a:pathLst>
                <a:path w="1549" h="6689" extrusionOk="0">
                  <a:moveTo>
                    <a:pt x="1475" y="0"/>
                  </a:moveTo>
                  <a:cubicBezTo>
                    <a:pt x="828" y="0"/>
                    <a:pt x="707" y="1068"/>
                    <a:pt x="586" y="1532"/>
                  </a:cubicBezTo>
                  <a:cubicBezTo>
                    <a:pt x="335" y="2536"/>
                    <a:pt x="0" y="6093"/>
                    <a:pt x="1046" y="6595"/>
                  </a:cubicBezTo>
                  <a:cubicBezTo>
                    <a:pt x="1144" y="6656"/>
                    <a:pt x="1241" y="6689"/>
                    <a:pt x="1339" y="6689"/>
                  </a:cubicBezTo>
                  <a:cubicBezTo>
                    <a:pt x="1409" y="6689"/>
                    <a:pt x="1479" y="6672"/>
                    <a:pt x="1548" y="6637"/>
                  </a:cubicBezTo>
                  <a:cubicBezTo>
                    <a:pt x="858" y="6449"/>
                    <a:pt x="1025" y="5779"/>
                    <a:pt x="1046" y="5235"/>
                  </a:cubicBezTo>
                  <a:cubicBezTo>
                    <a:pt x="1088" y="4629"/>
                    <a:pt x="1130" y="4022"/>
                    <a:pt x="1151" y="3436"/>
                  </a:cubicBezTo>
                  <a:cubicBezTo>
                    <a:pt x="1172" y="2829"/>
                    <a:pt x="1172" y="2222"/>
                    <a:pt x="1214" y="1616"/>
                  </a:cubicBezTo>
                  <a:lnTo>
                    <a:pt x="1214" y="716"/>
                  </a:lnTo>
                  <a:cubicBezTo>
                    <a:pt x="1214" y="423"/>
                    <a:pt x="1235" y="109"/>
                    <a:pt x="1548" y="5"/>
                  </a:cubicBezTo>
                  <a:cubicBezTo>
                    <a:pt x="1523" y="2"/>
                    <a:pt x="1499" y="0"/>
                    <a:pt x="14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3" name="Google Shape;1113;p72"/>
            <p:cNvSpPr/>
            <p:nvPr/>
          </p:nvSpPr>
          <p:spPr>
            <a:xfrm>
              <a:off x="4809875" y="2669950"/>
              <a:ext cx="28800" cy="220250"/>
            </a:xfrm>
            <a:custGeom>
              <a:avLst/>
              <a:gdLst/>
              <a:ahLst/>
              <a:cxnLst/>
              <a:rect l="l" t="t" r="r" b="b"/>
              <a:pathLst>
                <a:path w="1152" h="8810" extrusionOk="0">
                  <a:moveTo>
                    <a:pt x="1151" y="1"/>
                  </a:moveTo>
                  <a:cubicBezTo>
                    <a:pt x="712" y="22"/>
                    <a:pt x="565" y="566"/>
                    <a:pt x="524" y="901"/>
                  </a:cubicBezTo>
                  <a:cubicBezTo>
                    <a:pt x="252" y="2051"/>
                    <a:pt x="126" y="3202"/>
                    <a:pt x="42" y="4353"/>
                  </a:cubicBezTo>
                  <a:cubicBezTo>
                    <a:pt x="0" y="5504"/>
                    <a:pt x="0" y="6696"/>
                    <a:pt x="126" y="7847"/>
                  </a:cubicBezTo>
                  <a:cubicBezTo>
                    <a:pt x="147" y="8203"/>
                    <a:pt x="314" y="8747"/>
                    <a:pt x="733" y="8810"/>
                  </a:cubicBezTo>
                  <a:cubicBezTo>
                    <a:pt x="356" y="8621"/>
                    <a:pt x="356" y="8182"/>
                    <a:pt x="356" y="7847"/>
                  </a:cubicBezTo>
                  <a:cubicBezTo>
                    <a:pt x="440" y="6194"/>
                    <a:pt x="565" y="3767"/>
                    <a:pt x="670" y="2114"/>
                  </a:cubicBezTo>
                  <a:lnTo>
                    <a:pt x="754" y="963"/>
                  </a:lnTo>
                  <a:cubicBezTo>
                    <a:pt x="754" y="608"/>
                    <a:pt x="754" y="147"/>
                    <a:pt x="1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4" name="Google Shape;1114;p72"/>
            <p:cNvSpPr/>
            <p:nvPr/>
          </p:nvSpPr>
          <p:spPr>
            <a:xfrm>
              <a:off x="4854850" y="2725025"/>
              <a:ext cx="39800" cy="8775"/>
            </a:xfrm>
            <a:custGeom>
              <a:avLst/>
              <a:gdLst/>
              <a:ahLst/>
              <a:cxnLst/>
              <a:rect l="l" t="t" r="r" b="b"/>
              <a:pathLst>
                <a:path w="1592" h="351" extrusionOk="0">
                  <a:moveTo>
                    <a:pt x="527" y="0"/>
                  </a:moveTo>
                  <a:cubicBezTo>
                    <a:pt x="350" y="0"/>
                    <a:pt x="172" y="26"/>
                    <a:pt x="1" y="79"/>
                  </a:cubicBezTo>
                  <a:cubicBezTo>
                    <a:pt x="524" y="288"/>
                    <a:pt x="1026" y="351"/>
                    <a:pt x="1591" y="351"/>
                  </a:cubicBezTo>
                  <a:cubicBezTo>
                    <a:pt x="1290" y="121"/>
                    <a:pt x="911" y="0"/>
                    <a:pt x="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5" name="Google Shape;1115;p72"/>
            <p:cNvSpPr/>
            <p:nvPr/>
          </p:nvSpPr>
          <p:spPr>
            <a:xfrm>
              <a:off x="4855375" y="2753925"/>
              <a:ext cx="36650" cy="8250"/>
            </a:xfrm>
            <a:custGeom>
              <a:avLst/>
              <a:gdLst/>
              <a:ahLst/>
              <a:cxnLst/>
              <a:rect l="l" t="t" r="r" b="b"/>
              <a:pathLst>
                <a:path w="1466" h="330" extrusionOk="0">
                  <a:moveTo>
                    <a:pt x="518" y="1"/>
                  </a:moveTo>
                  <a:cubicBezTo>
                    <a:pt x="345" y="1"/>
                    <a:pt x="170" y="31"/>
                    <a:pt x="1" y="94"/>
                  </a:cubicBezTo>
                  <a:cubicBezTo>
                    <a:pt x="429" y="272"/>
                    <a:pt x="811" y="329"/>
                    <a:pt x="1238" y="329"/>
                  </a:cubicBezTo>
                  <a:cubicBezTo>
                    <a:pt x="1312" y="329"/>
                    <a:pt x="1388" y="328"/>
                    <a:pt x="1466" y="324"/>
                  </a:cubicBezTo>
                  <a:cubicBezTo>
                    <a:pt x="1188" y="117"/>
                    <a:pt x="856" y="1"/>
                    <a:pt x="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6" name="Google Shape;1116;p72"/>
            <p:cNvSpPr/>
            <p:nvPr/>
          </p:nvSpPr>
          <p:spPr>
            <a:xfrm>
              <a:off x="4851725" y="2781000"/>
              <a:ext cx="37150" cy="7650"/>
            </a:xfrm>
            <a:custGeom>
              <a:avLst/>
              <a:gdLst/>
              <a:ahLst/>
              <a:cxnLst/>
              <a:rect l="l" t="t" r="r" b="b"/>
              <a:pathLst>
                <a:path w="1486" h="306" extrusionOk="0">
                  <a:moveTo>
                    <a:pt x="527" y="0"/>
                  </a:moveTo>
                  <a:cubicBezTo>
                    <a:pt x="347" y="0"/>
                    <a:pt x="167" y="21"/>
                    <a:pt x="0" y="57"/>
                  </a:cubicBezTo>
                  <a:cubicBezTo>
                    <a:pt x="321" y="233"/>
                    <a:pt x="663" y="306"/>
                    <a:pt x="1017" y="306"/>
                  </a:cubicBezTo>
                  <a:cubicBezTo>
                    <a:pt x="1171" y="306"/>
                    <a:pt x="1328" y="292"/>
                    <a:pt x="1486" y="267"/>
                  </a:cubicBezTo>
                  <a:cubicBezTo>
                    <a:pt x="1213" y="75"/>
                    <a:pt x="868" y="0"/>
                    <a:pt x="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7" name="Google Shape;1117;p72"/>
            <p:cNvSpPr/>
            <p:nvPr/>
          </p:nvSpPr>
          <p:spPr>
            <a:xfrm>
              <a:off x="4850675" y="2807150"/>
              <a:ext cx="24600" cy="6525"/>
            </a:xfrm>
            <a:custGeom>
              <a:avLst/>
              <a:gdLst/>
              <a:ahLst/>
              <a:cxnLst/>
              <a:rect l="l" t="t" r="r" b="b"/>
              <a:pathLst>
                <a:path w="984" h="261" extrusionOk="0">
                  <a:moveTo>
                    <a:pt x="421" y="1"/>
                  </a:moveTo>
                  <a:cubicBezTo>
                    <a:pt x="285" y="1"/>
                    <a:pt x="145" y="28"/>
                    <a:pt x="1" y="79"/>
                  </a:cubicBezTo>
                  <a:cubicBezTo>
                    <a:pt x="175" y="203"/>
                    <a:pt x="371" y="261"/>
                    <a:pt x="572" y="261"/>
                  </a:cubicBezTo>
                  <a:cubicBezTo>
                    <a:pt x="709" y="261"/>
                    <a:pt x="848" y="234"/>
                    <a:pt x="984" y="183"/>
                  </a:cubicBezTo>
                  <a:cubicBezTo>
                    <a:pt x="810" y="59"/>
                    <a:pt x="621" y="1"/>
                    <a:pt x="4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8" name="Google Shape;1118;p72"/>
            <p:cNvSpPr/>
            <p:nvPr/>
          </p:nvSpPr>
          <p:spPr>
            <a:xfrm>
              <a:off x="4849625" y="2842800"/>
              <a:ext cx="30375" cy="7200"/>
            </a:xfrm>
            <a:custGeom>
              <a:avLst/>
              <a:gdLst/>
              <a:ahLst/>
              <a:cxnLst/>
              <a:rect l="l" t="t" r="r" b="b"/>
              <a:pathLst>
                <a:path w="1215" h="288" extrusionOk="0">
                  <a:moveTo>
                    <a:pt x="490" y="1"/>
                  </a:moveTo>
                  <a:cubicBezTo>
                    <a:pt x="328" y="1"/>
                    <a:pt x="165" y="31"/>
                    <a:pt x="1" y="96"/>
                  </a:cubicBezTo>
                  <a:cubicBezTo>
                    <a:pt x="240" y="222"/>
                    <a:pt x="487" y="288"/>
                    <a:pt x="733" y="288"/>
                  </a:cubicBezTo>
                  <a:cubicBezTo>
                    <a:pt x="895" y="288"/>
                    <a:pt x="1056" y="259"/>
                    <a:pt x="1214" y="201"/>
                  </a:cubicBezTo>
                  <a:cubicBezTo>
                    <a:pt x="985" y="74"/>
                    <a:pt x="740" y="1"/>
                    <a:pt x="4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9" name="Google Shape;1119;p72"/>
            <p:cNvSpPr/>
            <p:nvPr/>
          </p:nvSpPr>
          <p:spPr>
            <a:xfrm>
              <a:off x="4850675" y="2830275"/>
              <a:ext cx="20425" cy="6850"/>
            </a:xfrm>
            <a:custGeom>
              <a:avLst/>
              <a:gdLst/>
              <a:ahLst/>
              <a:cxnLst/>
              <a:rect l="l" t="t" r="r" b="b"/>
              <a:pathLst>
                <a:path w="817" h="274" extrusionOk="0">
                  <a:moveTo>
                    <a:pt x="370" y="1"/>
                  </a:moveTo>
                  <a:cubicBezTo>
                    <a:pt x="250" y="1"/>
                    <a:pt x="125" y="33"/>
                    <a:pt x="1" y="95"/>
                  </a:cubicBezTo>
                  <a:cubicBezTo>
                    <a:pt x="145" y="215"/>
                    <a:pt x="296" y="273"/>
                    <a:pt x="453" y="273"/>
                  </a:cubicBezTo>
                  <a:cubicBezTo>
                    <a:pt x="571" y="273"/>
                    <a:pt x="692" y="241"/>
                    <a:pt x="817" y="179"/>
                  </a:cubicBezTo>
                  <a:cubicBezTo>
                    <a:pt x="684" y="59"/>
                    <a:pt x="532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0" name="Google Shape;1120;p72"/>
            <p:cNvSpPr/>
            <p:nvPr/>
          </p:nvSpPr>
          <p:spPr>
            <a:xfrm>
              <a:off x="4933850" y="2854975"/>
              <a:ext cx="93650" cy="13775"/>
            </a:xfrm>
            <a:custGeom>
              <a:avLst/>
              <a:gdLst/>
              <a:ahLst/>
              <a:cxnLst/>
              <a:rect l="l" t="t" r="r" b="b"/>
              <a:pathLst>
                <a:path w="3746" h="551" extrusionOk="0">
                  <a:moveTo>
                    <a:pt x="374" y="1"/>
                  </a:moveTo>
                  <a:cubicBezTo>
                    <a:pt x="249" y="1"/>
                    <a:pt x="125" y="3"/>
                    <a:pt x="0" y="7"/>
                  </a:cubicBezTo>
                  <a:cubicBezTo>
                    <a:pt x="1235" y="342"/>
                    <a:pt x="2490" y="488"/>
                    <a:pt x="3746" y="551"/>
                  </a:cubicBezTo>
                  <a:cubicBezTo>
                    <a:pt x="2671" y="174"/>
                    <a:pt x="1512" y="1"/>
                    <a:pt x="3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1" name="Google Shape;1121;p72"/>
            <p:cNvSpPr/>
            <p:nvPr/>
          </p:nvSpPr>
          <p:spPr>
            <a:xfrm>
              <a:off x="4962625" y="2835550"/>
              <a:ext cx="60700" cy="9875"/>
            </a:xfrm>
            <a:custGeom>
              <a:avLst/>
              <a:gdLst/>
              <a:ahLst/>
              <a:cxnLst/>
              <a:rect l="l" t="t" r="r" b="b"/>
              <a:pathLst>
                <a:path w="2428" h="395" extrusionOk="0">
                  <a:moveTo>
                    <a:pt x="347" y="1"/>
                  </a:moveTo>
                  <a:cubicBezTo>
                    <a:pt x="232" y="1"/>
                    <a:pt x="116" y="4"/>
                    <a:pt x="0" y="10"/>
                  </a:cubicBezTo>
                  <a:cubicBezTo>
                    <a:pt x="696" y="266"/>
                    <a:pt x="1408" y="394"/>
                    <a:pt x="2121" y="394"/>
                  </a:cubicBezTo>
                  <a:cubicBezTo>
                    <a:pt x="2223" y="394"/>
                    <a:pt x="2325" y="392"/>
                    <a:pt x="2427" y="386"/>
                  </a:cubicBezTo>
                  <a:cubicBezTo>
                    <a:pt x="1761" y="116"/>
                    <a:pt x="1063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2" name="Google Shape;1122;p72"/>
            <p:cNvSpPr/>
            <p:nvPr/>
          </p:nvSpPr>
          <p:spPr>
            <a:xfrm>
              <a:off x="4948500" y="2746025"/>
              <a:ext cx="83200" cy="19150"/>
            </a:xfrm>
            <a:custGeom>
              <a:avLst/>
              <a:gdLst/>
              <a:ahLst/>
              <a:cxnLst/>
              <a:rect l="l" t="t" r="r" b="b"/>
              <a:pathLst>
                <a:path w="3328" h="766" extrusionOk="0">
                  <a:moveTo>
                    <a:pt x="376" y="1"/>
                  </a:moveTo>
                  <a:cubicBezTo>
                    <a:pt x="250" y="1"/>
                    <a:pt x="125" y="11"/>
                    <a:pt x="0" y="34"/>
                  </a:cubicBezTo>
                  <a:cubicBezTo>
                    <a:pt x="1130" y="243"/>
                    <a:pt x="2176" y="703"/>
                    <a:pt x="3327" y="766"/>
                  </a:cubicBezTo>
                  <a:cubicBezTo>
                    <a:pt x="2804" y="536"/>
                    <a:pt x="2239" y="389"/>
                    <a:pt x="1695" y="222"/>
                  </a:cubicBezTo>
                  <a:cubicBezTo>
                    <a:pt x="1271" y="124"/>
                    <a:pt x="821" y="1"/>
                    <a:pt x="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3" name="Google Shape;1123;p72"/>
            <p:cNvSpPr/>
            <p:nvPr/>
          </p:nvSpPr>
          <p:spPr>
            <a:xfrm>
              <a:off x="4425400" y="2730125"/>
              <a:ext cx="13100" cy="143350"/>
            </a:xfrm>
            <a:custGeom>
              <a:avLst/>
              <a:gdLst/>
              <a:ahLst/>
              <a:cxnLst/>
              <a:rect l="l" t="t" r="r" b="b"/>
              <a:pathLst>
                <a:path w="524" h="5734" extrusionOk="0">
                  <a:moveTo>
                    <a:pt x="524" y="0"/>
                  </a:moveTo>
                  <a:cubicBezTo>
                    <a:pt x="294" y="921"/>
                    <a:pt x="147" y="1883"/>
                    <a:pt x="126" y="2846"/>
                  </a:cubicBezTo>
                  <a:cubicBezTo>
                    <a:pt x="105" y="3808"/>
                    <a:pt x="1" y="4813"/>
                    <a:pt x="356" y="5733"/>
                  </a:cubicBezTo>
                  <a:cubicBezTo>
                    <a:pt x="210" y="4917"/>
                    <a:pt x="398" y="3704"/>
                    <a:pt x="398" y="2867"/>
                  </a:cubicBezTo>
                  <a:cubicBezTo>
                    <a:pt x="419" y="1904"/>
                    <a:pt x="503" y="963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4" name="Google Shape;1124;p72"/>
            <p:cNvSpPr/>
            <p:nvPr/>
          </p:nvSpPr>
          <p:spPr>
            <a:xfrm>
              <a:off x="4451025" y="2724875"/>
              <a:ext cx="9450" cy="152775"/>
            </a:xfrm>
            <a:custGeom>
              <a:avLst/>
              <a:gdLst/>
              <a:ahLst/>
              <a:cxnLst/>
              <a:rect l="l" t="t" r="r" b="b"/>
              <a:pathLst>
                <a:path w="378" h="6111" extrusionOk="0">
                  <a:moveTo>
                    <a:pt x="378" y="1"/>
                  </a:moveTo>
                  <a:cubicBezTo>
                    <a:pt x="43" y="2010"/>
                    <a:pt x="1" y="4081"/>
                    <a:pt x="231" y="6111"/>
                  </a:cubicBezTo>
                  <a:cubicBezTo>
                    <a:pt x="336" y="4081"/>
                    <a:pt x="378" y="2030"/>
                    <a:pt x="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5" name="Google Shape;1125;p72"/>
            <p:cNvSpPr/>
            <p:nvPr/>
          </p:nvSpPr>
          <p:spPr>
            <a:xfrm>
              <a:off x="4473000" y="2717050"/>
              <a:ext cx="13100" cy="161650"/>
            </a:xfrm>
            <a:custGeom>
              <a:avLst/>
              <a:gdLst/>
              <a:ahLst/>
              <a:cxnLst/>
              <a:rect l="l" t="t" r="r" b="b"/>
              <a:pathLst>
                <a:path w="524" h="6466" extrusionOk="0">
                  <a:moveTo>
                    <a:pt x="482" y="0"/>
                  </a:moveTo>
                  <a:lnTo>
                    <a:pt x="482" y="0"/>
                  </a:lnTo>
                  <a:cubicBezTo>
                    <a:pt x="315" y="1067"/>
                    <a:pt x="273" y="2134"/>
                    <a:pt x="189" y="3222"/>
                  </a:cubicBezTo>
                  <a:cubicBezTo>
                    <a:pt x="168" y="4289"/>
                    <a:pt x="1" y="5419"/>
                    <a:pt x="377" y="6465"/>
                  </a:cubicBezTo>
                  <a:cubicBezTo>
                    <a:pt x="210" y="5377"/>
                    <a:pt x="419" y="4310"/>
                    <a:pt x="440" y="3243"/>
                  </a:cubicBezTo>
                  <a:cubicBezTo>
                    <a:pt x="503" y="2176"/>
                    <a:pt x="524" y="1088"/>
                    <a:pt x="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6" name="Google Shape;1126;p72"/>
            <p:cNvSpPr/>
            <p:nvPr/>
          </p:nvSpPr>
          <p:spPr>
            <a:xfrm>
              <a:off x="4600125" y="2673100"/>
              <a:ext cx="13625" cy="206650"/>
            </a:xfrm>
            <a:custGeom>
              <a:avLst/>
              <a:gdLst/>
              <a:ahLst/>
              <a:cxnLst/>
              <a:rect l="l" t="t" r="r" b="b"/>
              <a:pathLst>
                <a:path w="545" h="8266" extrusionOk="0">
                  <a:moveTo>
                    <a:pt x="544" y="0"/>
                  </a:moveTo>
                  <a:lnTo>
                    <a:pt x="544" y="0"/>
                  </a:lnTo>
                  <a:cubicBezTo>
                    <a:pt x="147" y="607"/>
                    <a:pt x="147" y="1340"/>
                    <a:pt x="126" y="2072"/>
                  </a:cubicBezTo>
                  <a:cubicBezTo>
                    <a:pt x="63" y="2741"/>
                    <a:pt x="42" y="3432"/>
                    <a:pt x="21" y="4143"/>
                  </a:cubicBezTo>
                  <a:cubicBezTo>
                    <a:pt x="0" y="5127"/>
                    <a:pt x="0" y="6236"/>
                    <a:pt x="0" y="7240"/>
                  </a:cubicBezTo>
                  <a:cubicBezTo>
                    <a:pt x="0" y="7575"/>
                    <a:pt x="0" y="7951"/>
                    <a:pt x="168" y="8265"/>
                  </a:cubicBezTo>
                  <a:cubicBezTo>
                    <a:pt x="63" y="7930"/>
                    <a:pt x="84" y="7596"/>
                    <a:pt x="126" y="7240"/>
                  </a:cubicBezTo>
                  <a:cubicBezTo>
                    <a:pt x="209" y="6257"/>
                    <a:pt x="251" y="5127"/>
                    <a:pt x="272" y="4143"/>
                  </a:cubicBezTo>
                  <a:cubicBezTo>
                    <a:pt x="272" y="3432"/>
                    <a:pt x="314" y="2741"/>
                    <a:pt x="314" y="2051"/>
                  </a:cubicBezTo>
                  <a:cubicBezTo>
                    <a:pt x="335" y="1360"/>
                    <a:pt x="272" y="649"/>
                    <a:pt x="5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7" name="Google Shape;1127;p72"/>
            <p:cNvSpPr/>
            <p:nvPr/>
          </p:nvSpPr>
          <p:spPr>
            <a:xfrm>
              <a:off x="4616325" y="2673100"/>
              <a:ext cx="14150" cy="210825"/>
            </a:xfrm>
            <a:custGeom>
              <a:avLst/>
              <a:gdLst/>
              <a:ahLst/>
              <a:cxnLst/>
              <a:rect l="l" t="t" r="r" b="b"/>
              <a:pathLst>
                <a:path w="566" h="8433" extrusionOk="0">
                  <a:moveTo>
                    <a:pt x="566" y="0"/>
                  </a:moveTo>
                  <a:cubicBezTo>
                    <a:pt x="147" y="2093"/>
                    <a:pt x="1" y="4269"/>
                    <a:pt x="84" y="6403"/>
                  </a:cubicBezTo>
                  <a:cubicBezTo>
                    <a:pt x="84" y="6780"/>
                    <a:pt x="84" y="7114"/>
                    <a:pt x="105" y="7491"/>
                  </a:cubicBezTo>
                  <a:cubicBezTo>
                    <a:pt x="126" y="7763"/>
                    <a:pt x="84" y="8056"/>
                    <a:pt x="231" y="8286"/>
                  </a:cubicBezTo>
                  <a:cubicBezTo>
                    <a:pt x="294" y="8370"/>
                    <a:pt x="398" y="8433"/>
                    <a:pt x="461" y="8433"/>
                  </a:cubicBezTo>
                  <a:cubicBezTo>
                    <a:pt x="356" y="8391"/>
                    <a:pt x="294" y="8349"/>
                    <a:pt x="252" y="8265"/>
                  </a:cubicBezTo>
                  <a:cubicBezTo>
                    <a:pt x="147" y="8035"/>
                    <a:pt x="210" y="7742"/>
                    <a:pt x="210" y="7491"/>
                  </a:cubicBezTo>
                  <a:lnTo>
                    <a:pt x="231" y="6403"/>
                  </a:lnTo>
                  <a:cubicBezTo>
                    <a:pt x="315" y="4353"/>
                    <a:pt x="440" y="2072"/>
                    <a:pt x="5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8" name="Google Shape;1128;p72"/>
            <p:cNvSpPr/>
            <p:nvPr/>
          </p:nvSpPr>
          <p:spPr>
            <a:xfrm>
              <a:off x="4763850" y="2675200"/>
              <a:ext cx="23025" cy="209450"/>
            </a:xfrm>
            <a:custGeom>
              <a:avLst/>
              <a:gdLst/>
              <a:ahLst/>
              <a:cxnLst/>
              <a:rect l="l" t="t" r="r" b="b"/>
              <a:pathLst>
                <a:path w="921" h="8378" extrusionOk="0">
                  <a:moveTo>
                    <a:pt x="921" y="0"/>
                  </a:moveTo>
                  <a:lnTo>
                    <a:pt x="921" y="0"/>
                  </a:lnTo>
                  <a:cubicBezTo>
                    <a:pt x="481" y="607"/>
                    <a:pt x="398" y="1360"/>
                    <a:pt x="335" y="2051"/>
                  </a:cubicBezTo>
                  <a:cubicBezTo>
                    <a:pt x="251" y="2783"/>
                    <a:pt x="168" y="3494"/>
                    <a:pt x="105" y="4227"/>
                  </a:cubicBezTo>
                  <a:cubicBezTo>
                    <a:pt x="42" y="5336"/>
                    <a:pt x="0" y="6403"/>
                    <a:pt x="105" y="7491"/>
                  </a:cubicBezTo>
                  <a:cubicBezTo>
                    <a:pt x="147" y="7763"/>
                    <a:pt x="147" y="8077"/>
                    <a:pt x="335" y="8286"/>
                  </a:cubicBezTo>
                  <a:cubicBezTo>
                    <a:pt x="399" y="8350"/>
                    <a:pt x="475" y="8377"/>
                    <a:pt x="545" y="8377"/>
                  </a:cubicBezTo>
                  <a:cubicBezTo>
                    <a:pt x="566" y="8377"/>
                    <a:pt x="587" y="8375"/>
                    <a:pt x="607" y="8370"/>
                  </a:cubicBezTo>
                  <a:cubicBezTo>
                    <a:pt x="502" y="8370"/>
                    <a:pt x="419" y="8349"/>
                    <a:pt x="377" y="8265"/>
                  </a:cubicBezTo>
                  <a:cubicBezTo>
                    <a:pt x="189" y="8056"/>
                    <a:pt x="209" y="7763"/>
                    <a:pt x="209" y="7512"/>
                  </a:cubicBezTo>
                  <a:cubicBezTo>
                    <a:pt x="189" y="6403"/>
                    <a:pt x="272" y="5336"/>
                    <a:pt x="335" y="4269"/>
                  </a:cubicBezTo>
                  <a:lnTo>
                    <a:pt x="502" y="2092"/>
                  </a:lnTo>
                  <a:cubicBezTo>
                    <a:pt x="565" y="1381"/>
                    <a:pt x="565" y="649"/>
                    <a:pt x="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9" name="Google Shape;1129;p72"/>
            <p:cNvSpPr/>
            <p:nvPr/>
          </p:nvSpPr>
          <p:spPr>
            <a:xfrm>
              <a:off x="4742400" y="2746850"/>
              <a:ext cx="10475" cy="138650"/>
            </a:xfrm>
            <a:custGeom>
              <a:avLst/>
              <a:gdLst/>
              <a:ahLst/>
              <a:cxnLst/>
              <a:rect l="l" t="t" r="r" b="b"/>
              <a:pathLst>
                <a:path w="419" h="5546" extrusionOk="0">
                  <a:moveTo>
                    <a:pt x="335" y="1"/>
                  </a:moveTo>
                  <a:cubicBezTo>
                    <a:pt x="63" y="1403"/>
                    <a:pt x="0" y="2804"/>
                    <a:pt x="84" y="4185"/>
                  </a:cubicBezTo>
                  <a:cubicBezTo>
                    <a:pt x="105" y="4646"/>
                    <a:pt x="126" y="5169"/>
                    <a:pt x="419" y="5545"/>
                  </a:cubicBezTo>
                  <a:cubicBezTo>
                    <a:pt x="231" y="5106"/>
                    <a:pt x="293" y="4667"/>
                    <a:pt x="293" y="4185"/>
                  </a:cubicBezTo>
                  <a:lnTo>
                    <a:pt x="314" y="2804"/>
                  </a:lnTo>
                  <a:cubicBezTo>
                    <a:pt x="314" y="1863"/>
                    <a:pt x="335" y="942"/>
                    <a:pt x="3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0" name="Google Shape;1130;p72"/>
            <p:cNvSpPr/>
            <p:nvPr/>
          </p:nvSpPr>
          <p:spPr>
            <a:xfrm>
              <a:off x="4706825" y="2741625"/>
              <a:ext cx="13100" cy="147525"/>
            </a:xfrm>
            <a:custGeom>
              <a:avLst/>
              <a:gdLst/>
              <a:ahLst/>
              <a:cxnLst/>
              <a:rect l="l" t="t" r="r" b="b"/>
              <a:pathLst>
                <a:path w="524" h="5901" extrusionOk="0">
                  <a:moveTo>
                    <a:pt x="524" y="0"/>
                  </a:moveTo>
                  <a:lnTo>
                    <a:pt x="524" y="0"/>
                  </a:lnTo>
                  <a:cubicBezTo>
                    <a:pt x="84" y="1946"/>
                    <a:pt x="1" y="3955"/>
                    <a:pt x="273" y="5901"/>
                  </a:cubicBezTo>
                  <a:cubicBezTo>
                    <a:pt x="377" y="3934"/>
                    <a:pt x="461" y="1967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1" name="Google Shape;1131;p72"/>
            <p:cNvSpPr/>
            <p:nvPr/>
          </p:nvSpPr>
          <p:spPr>
            <a:xfrm>
              <a:off x="4260625" y="2871050"/>
              <a:ext cx="799825" cy="155675"/>
            </a:xfrm>
            <a:custGeom>
              <a:avLst/>
              <a:gdLst/>
              <a:ahLst/>
              <a:cxnLst/>
              <a:rect l="l" t="t" r="r" b="b"/>
              <a:pathLst>
                <a:path w="31993" h="6227" extrusionOk="0">
                  <a:moveTo>
                    <a:pt x="3911" y="1"/>
                  </a:moveTo>
                  <a:cubicBezTo>
                    <a:pt x="2992" y="1"/>
                    <a:pt x="2072" y="28"/>
                    <a:pt x="1152" y="96"/>
                  </a:cubicBezTo>
                  <a:lnTo>
                    <a:pt x="921" y="117"/>
                  </a:lnTo>
                  <a:cubicBezTo>
                    <a:pt x="859" y="138"/>
                    <a:pt x="817" y="138"/>
                    <a:pt x="754" y="159"/>
                  </a:cubicBezTo>
                  <a:cubicBezTo>
                    <a:pt x="524" y="243"/>
                    <a:pt x="356" y="515"/>
                    <a:pt x="294" y="682"/>
                  </a:cubicBezTo>
                  <a:cubicBezTo>
                    <a:pt x="84" y="1289"/>
                    <a:pt x="43" y="1917"/>
                    <a:pt x="22" y="2544"/>
                  </a:cubicBezTo>
                  <a:cubicBezTo>
                    <a:pt x="1" y="3758"/>
                    <a:pt x="105" y="4971"/>
                    <a:pt x="252" y="6185"/>
                  </a:cubicBezTo>
                  <a:lnTo>
                    <a:pt x="335" y="6227"/>
                  </a:lnTo>
                  <a:cubicBezTo>
                    <a:pt x="315" y="5013"/>
                    <a:pt x="294" y="3800"/>
                    <a:pt x="356" y="2607"/>
                  </a:cubicBezTo>
                  <a:cubicBezTo>
                    <a:pt x="377" y="2000"/>
                    <a:pt x="461" y="1373"/>
                    <a:pt x="670" y="870"/>
                  </a:cubicBezTo>
                  <a:cubicBezTo>
                    <a:pt x="754" y="766"/>
                    <a:pt x="817" y="661"/>
                    <a:pt x="879" y="619"/>
                  </a:cubicBezTo>
                  <a:lnTo>
                    <a:pt x="921" y="577"/>
                  </a:lnTo>
                  <a:lnTo>
                    <a:pt x="942" y="577"/>
                  </a:lnTo>
                  <a:cubicBezTo>
                    <a:pt x="963" y="577"/>
                    <a:pt x="984" y="556"/>
                    <a:pt x="1026" y="556"/>
                  </a:cubicBezTo>
                  <a:cubicBezTo>
                    <a:pt x="1699" y="503"/>
                    <a:pt x="2375" y="487"/>
                    <a:pt x="3052" y="487"/>
                  </a:cubicBezTo>
                  <a:cubicBezTo>
                    <a:pt x="3954" y="487"/>
                    <a:pt x="4858" y="515"/>
                    <a:pt x="5755" y="515"/>
                  </a:cubicBezTo>
                  <a:cubicBezTo>
                    <a:pt x="7889" y="536"/>
                    <a:pt x="10902" y="515"/>
                    <a:pt x="13015" y="577"/>
                  </a:cubicBezTo>
                  <a:cubicBezTo>
                    <a:pt x="15149" y="640"/>
                    <a:pt x="18141" y="849"/>
                    <a:pt x="20297" y="996"/>
                  </a:cubicBezTo>
                  <a:lnTo>
                    <a:pt x="22096" y="1101"/>
                  </a:lnTo>
                  <a:cubicBezTo>
                    <a:pt x="22473" y="1142"/>
                    <a:pt x="23017" y="1080"/>
                    <a:pt x="23310" y="1289"/>
                  </a:cubicBezTo>
                  <a:cubicBezTo>
                    <a:pt x="23456" y="1373"/>
                    <a:pt x="23435" y="1561"/>
                    <a:pt x="23456" y="1686"/>
                  </a:cubicBezTo>
                  <a:cubicBezTo>
                    <a:pt x="26033" y="1934"/>
                    <a:pt x="28814" y="2202"/>
                    <a:pt x="31417" y="2409"/>
                  </a:cubicBezTo>
                  <a:lnTo>
                    <a:pt x="31417" y="2409"/>
                  </a:lnTo>
                  <a:cubicBezTo>
                    <a:pt x="31465" y="2506"/>
                    <a:pt x="31506" y="2613"/>
                    <a:pt x="31491" y="2628"/>
                  </a:cubicBezTo>
                  <a:cubicBezTo>
                    <a:pt x="31491" y="2638"/>
                    <a:pt x="31496" y="2638"/>
                    <a:pt x="31493" y="2638"/>
                  </a:cubicBezTo>
                  <a:cubicBezTo>
                    <a:pt x="31491" y="2638"/>
                    <a:pt x="31480" y="2638"/>
                    <a:pt x="31449" y="2649"/>
                  </a:cubicBezTo>
                  <a:cubicBezTo>
                    <a:pt x="31339" y="2655"/>
                    <a:pt x="31223" y="2658"/>
                    <a:pt x="31104" y="2658"/>
                  </a:cubicBezTo>
                  <a:cubicBezTo>
                    <a:pt x="30817" y="2658"/>
                    <a:pt x="30510" y="2643"/>
                    <a:pt x="30214" y="2628"/>
                  </a:cubicBezTo>
                  <a:cubicBezTo>
                    <a:pt x="29105" y="2544"/>
                    <a:pt x="26888" y="2419"/>
                    <a:pt x="25779" y="2335"/>
                  </a:cubicBezTo>
                  <a:lnTo>
                    <a:pt x="24691" y="2293"/>
                  </a:lnTo>
                  <a:cubicBezTo>
                    <a:pt x="24643" y="2296"/>
                    <a:pt x="24596" y="2297"/>
                    <a:pt x="24549" y="2297"/>
                  </a:cubicBezTo>
                  <a:cubicBezTo>
                    <a:pt x="24365" y="2297"/>
                    <a:pt x="24189" y="2281"/>
                    <a:pt x="24013" y="2281"/>
                  </a:cubicBezTo>
                  <a:cubicBezTo>
                    <a:pt x="23863" y="2281"/>
                    <a:pt x="23714" y="2293"/>
                    <a:pt x="23561" y="2335"/>
                  </a:cubicBezTo>
                  <a:lnTo>
                    <a:pt x="23582" y="2398"/>
                  </a:lnTo>
                  <a:cubicBezTo>
                    <a:pt x="23659" y="2381"/>
                    <a:pt x="23749" y="2375"/>
                    <a:pt x="23847" y="2375"/>
                  </a:cubicBezTo>
                  <a:cubicBezTo>
                    <a:pt x="24117" y="2375"/>
                    <a:pt x="24439" y="2424"/>
                    <a:pt x="24670" y="2440"/>
                  </a:cubicBezTo>
                  <a:cubicBezTo>
                    <a:pt x="25360" y="2523"/>
                    <a:pt x="27201" y="2753"/>
                    <a:pt x="27955" y="2837"/>
                  </a:cubicBezTo>
                  <a:cubicBezTo>
                    <a:pt x="29105" y="2963"/>
                    <a:pt x="30256" y="3130"/>
                    <a:pt x="31428" y="3151"/>
                  </a:cubicBezTo>
                  <a:cubicBezTo>
                    <a:pt x="31441" y="3152"/>
                    <a:pt x="31454" y="3153"/>
                    <a:pt x="31466" y="3153"/>
                  </a:cubicBezTo>
                  <a:cubicBezTo>
                    <a:pt x="31704" y="3153"/>
                    <a:pt x="31931" y="2971"/>
                    <a:pt x="31951" y="2733"/>
                  </a:cubicBezTo>
                  <a:cubicBezTo>
                    <a:pt x="31993" y="2377"/>
                    <a:pt x="31826" y="2209"/>
                    <a:pt x="31679" y="1937"/>
                  </a:cubicBezTo>
                  <a:cubicBezTo>
                    <a:pt x="30633" y="1833"/>
                    <a:pt x="28666" y="1645"/>
                    <a:pt x="27620" y="1561"/>
                  </a:cubicBezTo>
                  <a:cubicBezTo>
                    <a:pt x="26360" y="1421"/>
                    <a:pt x="25100" y="1319"/>
                    <a:pt x="23840" y="1219"/>
                  </a:cubicBezTo>
                  <a:lnTo>
                    <a:pt x="23840" y="1219"/>
                  </a:lnTo>
                  <a:cubicBezTo>
                    <a:pt x="23580" y="591"/>
                    <a:pt x="22689" y="659"/>
                    <a:pt x="22096" y="640"/>
                  </a:cubicBezTo>
                  <a:lnTo>
                    <a:pt x="20276" y="577"/>
                  </a:lnTo>
                  <a:cubicBezTo>
                    <a:pt x="18141" y="536"/>
                    <a:pt x="15087" y="473"/>
                    <a:pt x="12994" y="410"/>
                  </a:cubicBezTo>
                  <a:cubicBezTo>
                    <a:pt x="9961" y="298"/>
                    <a:pt x="6939" y="1"/>
                    <a:pt x="39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2" name="Google Shape;1132;p72"/>
            <p:cNvSpPr/>
            <p:nvPr/>
          </p:nvSpPr>
          <p:spPr>
            <a:xfrm>
              <a:off x="4859575" y="3022225"/>
              <a:ext cx="199325" cy="25425"/>
            </a:xfrm>
            <a:custGeom>
              <a:avLst/>
              <a:gdLst/>
              <a:ahLst/>
              <a:cxnLst/>
              <a:rect l="l" t="t" r="r" b="b"/>
              <a:pathLst>
                <a:path w="7973" h="1017" extrusionOk="0">
                  <a:moveTo>
                    <a:pt x="6839" y="1"/>
                  </a:moveTo>
                  <a:cubicBezTo>
                    <a:pt x="6680" y="1"/>
                    <a:pt x="6525" y="12"/>
                    <a:pt x="6382" y="12"/>
                  </a:cubicBezTo>
                  <a:lnTo>
                    <a:pt x="4269" y="54"/>
                  </a:lnTo>
                  <a:cubicBezTo>
                    <a:pt x="3034" y="117"/>
                    <a:pt x="1193" y="138"/>
                    <a:pt x="0" y="180"/>
                  </a:cubicBezTo>
                  <a:cubicBezTo>
                    <a:pt x="994" y="284"/>
                    <a:pt x="2009" y="324"/>
                    <a:pt x="3023" y="324"/>
                  </a:cubicBezTo>
                  <a:cubicBezTo>
                    <a:pt x="3439" y="324"/>
                    <a:pt x="3855" y="318"/>
                    <a:pt x="4269" y="305"/>
                  </a:cubicBezTo>
                  <a:cubicBezTo>
                    <a:pt x="5001" y="284"/>
                    <a:pt x="5691" y="263"/>
                    <a:pt x="6403" y="180"/>
                  </a:cubicBezTo>
                  <a:cubicBezTo>
                    <a:pt x="6613" y="168"/>
                    <a:pt x="6809" y="137"/>
                    <a:pt x="6997" y="137"/>
                  </a:cubicBezTo>
                  <a:cubicBezTo>
                    <a:pt x="7146" y="137"/>
                    <a:pt x="7289" y="157"/>
                    <a:pt x="7428" y="222"/>
                  </a:cubicBezTo>
                  <a:cubicBezTo>
                    <a:pt x="7742" y="326"/>
                    <a:pt x="7930" y="808"/>
                    <a:pt x="7616" y="1017"/>
                  </a:cubicBezTo>
                  <a:cubicBezTo>
                    <a:pt x="7972" y="849"/>
                    <a:pt x="7826" y="263"/>
                    <a:pt x="7470" y="117"/>
                  </a:cubicBezTo>
                  <a:cubicBezTo>
                    <a:pt x="7267" y="21"/>
                    <a:pt x="7050" y="1"/>
                    <a:pt x="68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3" name="Google Shape;1133;p72"/>
            <p:cNvSpPr/>
            <p:nvPr/>
          </p:nvSpPr>
          <p:spPr>
            <a:xfrm>
              <a:off x="5020675" y="2945625"/>
              <a:ext cx="14150" cy="76925"/>
            </a:xfrm>
            <a:custGeom>
              <a:avLst/>
              <a:gdLst/>
              <a:ahLst/>
              <a:cxnLst/>
              <a:rect l="l" t="t" r="r" b="b"/>
              <a:pathLst>
                <a:path w="566" h="3077" extrusionOk="0">
                  <a:moveTo>
                    <a:pt x="524" y="1"/>
                  </a:moveTo>
                  <a:lnTo>
                    <a:pt x="524" y="1"/>
                  </a:lnTo>
                  <a:cubicBezTo>
                    <a:pt x="147" y="984"/>
                    <a:pt x="1" y="2156"/>
                    <a:pt x="566" y="3076"/>
                  </a:cubicBezTo>
                  <a:cubicBezTo>
                    <a:pt x="377" y="2030"/>
                    <a:pt x="503" y="1047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4" name="Google Shape;1134;p72"/>
            <p:cNvSpPr/>
            <p:nvPr/>
          </p:nvSpPr>
          <p:spPr>
            <a:xfrm>
              <a:off x="4822950" y="2930150"/>
              <a:ext cx="32275" cy="85600"/>
            </a:xfrm>
            <a:custGeom>
              <a:avLst/>
              <a:gdLst/>
              <a:ahLst/>
              <a:cxnLst/>
              <a:rect l="l" t="t" r="r" b="b"/>
              <a:pathLst>
                <a:path w="1291" h="3424" extrusionOk="0">
                  <a:moveTo>
                    <a:pt x="1149" y="0"/>
                  </a:moveTo>
                  <a:cubicBezTo>
                    <a:pt x="1114" y="0"/>
                    <a:pt x="1082" y="12"/>
                    <a:pt x="1068" y="34"/>
                  </a:cubicBezTo>
                  <a:cubicBezTo>
                    <a:pt x="335" y="369"/>
                    <a:pt x="1" y="3110"/>
                    <a:pt x="817" y="3423"/>
                  </a:cubicBezTo>
                  <a:cubicBezTo>
                    <a:pt x="628" y="3130"/>
                    <a:pt x="754" y="2879"/>
                    <a:pt x="775" y="2566"/>
                  </a:cubicBezTo>
                  <a:lnTo>
                    <a:pt x="879" y="1645"/>
                  </a:lnTo>
                  <a:cubicBezTo>
                    <a:pt x="921" y="1352"/>
                    <a:pt x="963" y="599"/>
                    <a:pt x="1068" y="348"/>
                  </a:cubicBezTo>
                  <a:cubicBezTo>
                    <a:pt x="1084" y="282"/>
                    <a:pt x="1139" y="88"/>
                    <a:pt x="1213" y="88"/>
                  </a:cubicBezTo>
                  <a:cubicBezTo>
                    <a:pt x="1233" y="88"/>
                    <a:pt x="1254" y="102"/>
                    <a:pt x="1277" y="138"/>
                  </a:cubicBezTo>
                  <a:cubicBezTo>
                    <a:pt x="1291" y="42"/>
                    <a:pt x="1215" y="0"/>
                    <a:pt x="1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5" name="Google Shape;1135;p72"/>
            <p:cNvSpPr/>
            <p:nvPr/>
          </p:nvSpPr>
          <p:spPr>
            <a:xfrm>
              <a:off x="4845975" y="2956075"/>
              <a:ext cx="46050" cy="6325"/>
            </a:xfrm>
            <a:custGeom>
              <a:avLst/>
              <a:gdLst/>
              <a:ahLst/>
              <a:cxnLst/>
              <a:rect l="l" t="t" r="r" b="b"/>
              <a:pathLst>
                <a:path w="1842" h="253" extrusionOk="0">
                  <a:moveTo>
                    <a:pt x="963" y="1"/>
                  </a:moveTo>
                  <a:cubicBezTo>
                    <a:pt x="635" y="1"/>
                    <a:pt x="312" y="48"/>
                    <a:pt x="0" y="148"/>
                  </a:cubicBezTo>
                  <a:cubicBezTo>
                    <a:pt x="294" y="216"/>
                    <a:pt x="584" y="253"/>
                    <a:pt x="871" y="253"/>
                  </a:cubicBezTo>
                  <a:cubicBezTo>
                    <a:pt x="1197" y="253"/>
                    <a:pt x="1519" y="206"/>
                    <a:pt x="1842" y="106"/>
                  </a:cubicBezTo>
                  <a:cubicBezTo>
                    <a:pt x="1547" y="37"/>
                    <a:pt x="1253" y="1"/>
                    <a:pt x="9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6" name="Google Shape;1136;p72"/>
            <p:cNvSpPr/>
            <p:nvPr/>
          </p:nvSpPr>
          <p:spPr>
            <a:xfrm>
              <a:off x="4842300" y="2976000"/>
              <a:ext cx="52350" cy="6725"/>
            </a:xfrm>
            <a:custGeom>
              <a:avLst/>
              <a:gdLst/>
              <a:ahLst/>
              <a:cxnLst/>
              <a:rect l="l" t="t" r="r" b="b"/>
              <a:pathLst>
                <a:path w="2094" h="269" extrusionOk="0">
                  <a:moveTo>
                    <a:pt x="1137" y="1"/>
                  </a:moveTo>
                  <a:cubicBezTo>
                    <a:pt x="762" y="1"/>
                    <a:pt x="387" y="55"/>
                    <a:pt x="1" y="146"/>
                  </a:cubicBezTo>
                  <a:cubicBezTo>
                    <a:pt x="336" y="227"/>
                    <a:pt x="671" y="269"/>
                    <a:pt x="1008" y="269"/>
                  </a:cubicBezTo>
                  <a:cubicBezTo>
                    <a:pt x="1366" y="269"/>
                    <a:pt x="1727" y="222"/>
                    <a:pt x="2093" y="125"/>
                  </a:cubicBezTo>
                  <a:cubicBezTo>
                    <a:pt x="1768" y="39"/>
                    <a:pt x="1452" y="1"/>
                    <a:pt x="1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7" name="Google Shape;1137;p72"/>
            <p:cNvSpPr/>
            <p:nvPr/>
          </p:nvSpPr>
          <p:spPr>
            <a:xfrm>
              <a:off x="4871075" y="2995700"/>
              <a:ext cx="32975" cy="6525"/>
            </a:xfrm>
            <a:custGeom>
              <a:avLst/>
              <a:gdLst/>
              <a:ahLst/>
              <a:cxnLst/>
              <a:rect l="l" t="t" r="r" b="b"/>
              <a:pathLst>
                <a:path w="1319" h="261" extrusionOk="0">
                  <a:moveTo>
                    <a:pt x="639" y="1"/>
                  </a:moveTo>
                  <a:cubicBezTo>
                    <a:pt x="431" y="1"/>
                    <a:pt x="218" y="43"/>
                    <a:pt x="1" y="132"/>
                  </a:cubicBezTo>
                  <a:cubicBezTo>
                    <a:pt x="217" y="218"/>
                    <a:pt x="444" y="260"/>
                    <a:pt x="674" y="260"/>
                  </a:cubicBezTo>
                  <a:cubicBezTo>
                    <a:pt x="889" y="260"/>
                    <a:pt x="1106" y="224"/>
                    <a:pt x="1319" y="153"/>
                  </a:cubicBezTo>
                  <a:cubicBezTo>
                    <a:pt x="1098" y="53"/>
                    <a:pt x="871" y="1"/>
                    <a:pt x="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8" name="Google Shape;1138;p72"/>
            <p:cNvSpPr/>
            <p:nvPr/>
          </p:nvSpPr>
          <p:spPr>
            <a:xfrm>
              <a:off x="4797850" y="2894900"/>
              <a:ext cx="36100" cy="154825"/>
            </a:xfrm>
            <a:custGeom>
              <a:avLst/>
              <a:gdLst/>
              <a:ahLst/>
              <a:cxnLst/>
              <a:rect l="l" t="t" r="r" b="b"/>
              <a:pathLst>
                <a:path w="1444" h="6193" extrusionOk="0">
                  <a:moveTo>
                    <a:pt x="1339" y="0"/>
                  </a:moveTo>
                  <a:lnTo>
                    <a:pt x="1339" y="0"/>
                  </a:lnTo>
                  <a:cubicBezTo>
                    <a:pt x="398" y="126"/>
                    <a:pt x="314" y="2427"/>
                    <a:pt x="272" y="3243"/>
                  </a:cubicBezTo>
                  <a:cubicBezTo>
                    <a:pt x="272" y="4059"/>
                    <a:pt x="0" y="5901"/>
                    <a:pt x="1005" y="6173"/>
                  </a:cubicBezTo>
                  <a:cubicBezTo>
                    <a:pt x="1051" y="6186"/>
                    <a:pt x="1102" y="6193"/>
                    <a:pt x="1152" y="6193"/>
                  </a:cubicBezTo>
                  <a:cubicBezTo>
                    <a:pt x="1262" y="6193"/>
                    <a:pt x="1372" y="6160"/>
                    <a:pt x="1444" y="6089"/>
                  </a:cubicBezTo>
                  <a:lnTo>
                    <a:pt x="1444" y="6089"/>
                  </a:lnTo>
                  <a:cubicBezTo>
                    <a:pt x="1399" y="6102"/>
                    <a:pt x="1354" y="6108"/>
                    <a:pt x="1311" y="6108"/>
                  </a:cubicBezTo>
                  <a:cubicBezTo>
                    <a:pt x="1077" y="6108"/>
                    <a:pt x="884" y="5931"/>
                    <a:pt x="795" y="5754"/>
                  </a:cubicBezTo>
                  <a:cubicBezTo>
                    <a:pt x="691" y="5545"/>
                    <a:pt x="691" y="5273"/>
                    <a:pt x="691" y="5001"/>
                  </a:cubicBezTo>
                  <a:lnTo>
                    <a:pt x="774" y="3264"/>
                  </a:lnTo>
                  <a:cubicBezTo>
                    <a:pt x="795" y="2699"/>
                    <a:pt x="837" y="2113"/>
                    <a:pt x="879" y="1548"/>
                  </a:cubicBezTo>
                  <a:cubicBezTo>
                    <a:pt x="942" y="983"/>
                    <a:pt x="816" y="335"/>
                    <a:pt x="13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9" name="Google Shape;1139;p72"/>
            <p:cNvSpPr/>
            <p:nvPr/>
          </p:nvSpPr>
          <p:spPr>
            <a:xfrm>
              <a:off x="4294100" y="2875000"/>
              <a:ext cx="16250" cy="152775"/>
            </a:xfrm>
            <a:custGeom>
              <a:avLst/>
              <a:gdLst/>
              <a:ahLst/>
              <a:cxnLst/>
              <a:rect l="l" t="t" r="r" b="b"/>
              <a:pathLst>
                <a:path w="650" h="6111" extrusionOk="0">
                  <a:moveTo>
                    <a:pt x="649" y="1"/>
                  </a:moveTo>
                  <a:cubicBezTo>
                    <a:pt x="43" y="1947"/>
                    <a:pt x="1" y="4123"/>
                    <a:pt x="524" y="6111"/>
                  </a:cubicBezTo>
                  <a:cubicBezTo>
                    <a:pt x="357" y="4060"/>
                    <a:pt x="377" y="2051"/>
                    <a:pt x="6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0" name="Google Shape;1140;p72"/>
            <p:cNvSpPr/>
            <p:nvPr/>
          </p:nvSpPr>
          <p:spPr>
            <a:xfrm>
              <a:off x="4319225" y="2876050"/>
              <a:ext cx="14150" cy="155925"/>
            </a:xfrm>
            <a:custGeom>
              <a:avLst/>
              <a:gdLst/>
              <a:ahLst/>
              <a:cxnLst/>
              <a:rect l="l" t="t" r="r" b="b"/>
              <a:pathLst>
                <a:path w="566" h="6237" extrusionOk="0">
                  <a:moveTo>
                    <a:pt x="565" y="1"/>
                  </a:moveTo>
                  <a:lnTo>
                    <a:pt x="565" y="1"/>
                  </a:lnTo>
                  <a:cubicBezTo>
                    <a:pt x="42" y="2030"/>
                    <a:pt x="0" y="4206"/>
                    <a:pt x="419" y="6236"/>
                  </a:cubicBezTo>
                  <a:cubicBezTo>
                    <a:pt x="356" y="4144"/>
                    <a:pt x="398" y="2093"/>
                    <a:pt x="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1" name="Google Shape;1141;p72"/>
            <p:cNvSpPr/>
            <p:nvPr/>
          </p:nvSpPr>
          <p:spPr>
            <a:xfrm>
              <a:off x="4343800" y="2876050"/>
              <a:ext cx="14150" cy="155925"/>
            </a:xfrm>
            <a:custGeom>
              <a:avLst/>
              <a:gdLst/>
              <a:ahLst/>
              <a:cxnLst/>
              <a:rect l="l" t="t" r="r" b="b"/>
              <a:pathLst>
                <a:path w="566" h="6237" extrusionOk="0">
                  <a:moveTo>
                    <a:pt x="565" y="1"/>
                  </a:moveTo>
                  <a:lnTo>
                    <a:pt x="565" y="1"/>
                  </a:lnTo>
                  <a:cubicBezTo>
                    <a:pt x="42" y="2030"/>
                    <a:pt x="1" y="4206"/>
                    <a:pt x="440" y="6236"/>
                  </a:cubicBezTo>
                  <a:cubicBezTo>
                    <a:pt x="356" y="4144"/>
                    <a:pt x="398" y="2093"/>
                    <a:pt x="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2" name="Google Shape;1142;p72"/>
            <p:cNvSpPr/>
            <p:nvPr/>
          </p:nvSpPr>
          <p:spPr>
            <a:xfrm>
              <a:off x="4370475" y="2957650"/>
              <a:ext cx="11525" cy="73800"/>
            </a:xfrm>
            <a:custGeom>
              <a:avLst/>
              <a:gdLst/>
              <a:ahLst/>
              <a:cxnLst/>
              <a:rect l="l" t="t" r="r" b="b"/>
              <a:pathLst>
                <a:path w="461" h="2952" extrusionOk="0">
                  <a:moveTo>
                    <a:pt x="294" y="1"/>
                  </a:moveTo>
                  <a:lnTo>
                    <a:pt x="294" y="1"/>
                  </a:lnTo>
                  <a:cubicBezTo>
                    <a:pt x="105" y="984"/>
                    <a:pt x="1" y="2010"/>
                    <a:pt x="315" y="2951"/>
                  </a:cubicBezTo>
                  <a:cubicBezTo>
                    <a:pt x="356" y="1968"/>
                    <a:pt x="461" y="984"/>
                    <a:pt x="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3" name="Google Shape;1143;p72"/>
            <p:cNvSpPr/>
            <p:nvPr/>
          </p:nvSpPr>
          <p:spPr>
            <a:xfrm>
              <a:off x="4397150" y="2959750"/>
              <a:ext cx="9450" cy="69600"/>
            </a:xfrm>
            <a:custGeom>
              <a:avLst/>
              <a:gdLst/>
              <a:ahLst/>
              <a:cxnLst/>
              <a:rect l="l" t="t" r="r" b="b"/>
              <a:pathLst>
                <a:path w="378" h="2784" extrusionOk="0">
                  <a:moveTo>
                    <a:pt x="210" y="1"/>
                  </a:moveTo>
                  <a:cubicBezTo>
                    <a:pt x="1" y="691"/>
                    <a:pt x="1" y="1402"/>
                    <a:pt x="105" y="2114"/>
                  </a:cubicBezTo>
                  <a:cubicBezTo>
                    <a:pt x="126" y="2344"/>
                    <a:pt x="189" y="2616"/>
                    <a:pt x="377" y="2783"/>
                  </a:cubicBezTo>
                  <a:cubicBezTo>
                    <a:pt x="273" y="2574"/>
                    <a:pt x="294" y="2344"/>
                    <a:pt x="294" y="2114"/>
                  </a:cubicBezTo>
                  <a:cubicBezTo>
                    <a:pt x="294" y="1402"/>
                    <a:pt x="315" y="69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4" name="Google Shape;1144;p72"/>
            <p:cNvSpPr/>
            <p:nvPr/>
          </p:nvSpPr>
          <p:spPr>
            <a:xfrm>
              <a:off x="4422800" y="2962375"/>
              <a:ext cx="7850" cy="72200"/>
            </a:xfrm>
            <a:custGeom>
              <a:avLst/>
              <a:gdLst/>
              <a:ahLst/>
              <a:cxnLst/>
              <a:rect l="l" t="t" r="r" b="b"/>
              <a:pathLst>
                <a:path w="314" h="2888" extrusionOk="0">
                  <a:moveTo>
                    <a:pt x="146" y="0"/>
                  </a:moveTo>
                  <a:cubicBezTo>
                    <a:pt x="0" y="691"/>
                    <a:pt x="0" y="1423"/>
                    <a:pt x="42" y="2218"/>
                  </a:cubicBezTo>
                  <a:cubicBezTo>
                    <a:pt x="84" y="2448"/>
                    <a:pt x="105" y="2741"/>
                    <a:pt x="314" y="2888"/>
                  </a:cubicBezTo>
                  <a:cubicBezTo>
                    <a:pt x="209" y="2657"/>
                    <a:pt x="230" y="2427"/>
                    <a:pt x="251" y="2197"/>
                  </a:cubicBezTo>
                  <a:cubicBezTo>
                    <a:pt x="314" y="1465"/>
                    <a:pt x="314" y="733"/>
                    <a:pt x="1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5" name="Google Shape;1145;p72"/>
            <p:cNvSpPr/>
            <p:nvPr/>
          </p:nvSpPr>
          <p:spPr>
            <a:xfrm>
              <a:off x="4785300" y="2895925"/>
              <a:ext cx="17275" cy="104650"/>
            </a:xfrm>
            <a:custGeom>
              <a:avLst/>
              <a:gdLst/>
              <a:ahLst/>
              <a:cxnLst/>
              <a:rect l="l" t="t" r="r" b="b"/>
              <a:pathLst>
                <a:path w="691" h="4186" extrusionOk="0">
                  <a:moveTo>
                    <a:pt x="691" y="1"/>
                  </a:moveTo>
                  <a:cubicBezTo>
                    <a:pt x="167" y="1319"/>
                    <a:pt x="0" y="2784"/>
                    <a:pt x="293" y="4186"/>
                  </a:cubicBezTo>
                  <a:cubicBezTo>
                    <a:pt x="398" y="2784"/>
                    <a:pt x="523" y="1424"/>
                    <a:pt x="6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6" name="Google Shape;1146;p72"/>
            <p:cNvSpPr/>
            <p:nvPr/>
          </p:nvSpPr>
          <p:spPr>
            <a:xfrm>
              <a:off x="4638300" y="2950325"/>
              <a:ext cx="9450" cy="94725"/>
            </a:xfrm>
            <a:custGeom>
              <a:avLst/>
              <a:gdLst/>
              <a:ahLst/>
              <a:cxnLst/>
              <a:rect l="l" t="t" r="r" b="b"/>
              <a:pathLst>
                <a:path w="378" h="3789" extrusionOk="0">
                  <a:moveTo>
                    <a:pt x="377" y="1"/>
                  </a:moveTo>
                  <a:lnTo>
                    <a:pt x="377" y="1"/>
                  </a:lnTo>
                  <a:cubicBezTo>
                    <a:pt x="84" y="922"/>
                    <a:pt x="1" y="1884"/>
                    <a:pt x="42" y="2847"/>
                  </a:cubicBezTo>
                  <a:cubicBezTo>
                    <a:pt x="63" y="3160"/>
                    <a:pt x="63" y="3516"/>
                    <a:pt x="210" y="3788"/>
                  </a:cubicBezTo>
                  <a:cubicBezTo>
                    <a:pt x="168" y="3537"/>
                    <a:pt x="252" y="3139"/>
                    <a:pt x="252" y="2847"/>
                  </a:cubicBezTo>
                  <a:cubicBezTo>
                    <a:pt x="293" y="1947"/>
                    <a:pt x="377" y="943"/>
                    <a:pt x="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7" name="Google Shape;1147;p72"/>
            <p:cNvSpPr/>
            <p:nvPr/>
          </p:nvSpPr>
          <p:spPr>
            <a:xfrm>
              <a:off x="4661325" y="2955575"/>
              <a:ext cx="9425" cy="83200"/>
            </a:xfrm>
            <a:custGeom>
              <a:avLst/>
              <a:gdLst/>
              <a:ahLst/>
              <a:cxnLst/>
              <a:rect l="l" t="t" r="r" b="b"/>
              <a:pathLst>
                <a:path w="377" h="3328" extrusionOk="0">
                  <a:moveTo>
                    <a:pt x="377" y="0"/>
                  </a:moveTo>
                  <a:lnTo>
                    <a:pt x="377" y="0"/>
                  </a:lnTo>
                  <a:cubicBezTo>
                    <a:pt x="21" y="1046"/>
                    <a:pt x="0" y="2218"/>
                    <a:pt x="293" y="3327"/>
                  </a:cubicBezTo>
                  <a:cubicBezTo>
                    <a:pt x="335" y="2197"/>
                    <a:pt x="377" y="1130"/>
                    <a:pt x="3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8" name="Google Shape;1148;p72"/>
            <p:cNvSpPr/>
            <p:nvPr/>
          </p:nvSpPr>
          <p:spPr>
            <a:xfrm>
              <a:off x="4684850" y="2953475"/>
              <a:ext cx="12575" cy="85300"/>
            </a:xfrm>
            <a:custGeom>
              <a:avLst/>
              <a:gdLst/>
              <a:ahLst/>
              <a:cxnLst/>
              <a:rect l="l" t="t" r="r" b="b"/>
              <a:pathLst>
                <a:path w="503" h="3412" extrusionOk="0">
                  <a:moveTo>
                    <a:pt x="503" y="0"/>
                  </a:moveTo>
                  <a:lnTo>
                    <a:pt x="503" y="0"/>
                  </a:lnTo>
                  <a:cubicBezTo>
                    <a:pt x="64" y="1047"/>
                    <a:pt x="1" y="2302"/>
                    <a:pt x="336" y="3411"/>
                  </a:cubicBezTo>
                  <a:cubicBezTo>
                    <a:pt x="356" y="2260"/>
                    <a:pt x="419" y="1151"/>
                    <a:pt x="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9" name="Google Shape;1149;p72"/>
            <p:cNvSpPr/>
            <p:nvPr/>
          </p:nvSpPr>
          <p:spPr>
            <a:xfrm>
              <a:off x="4736125" y="2950850"/>
              <a:ext cx="11525" cy="94200"/>
            </a:xfrm>
            <a:custGeom>
              <a:avLst/>
              <a:gdLst/>
              <a:ahLst/>
              <a:cxnLst/>
              <a:rect l="l" t="t" r="r" b="b"/>
              <a:pathLst>
                <a:path w="461" h="3768" extrusionOk="0">
                  <a:moveTo>
                    <a:pt x="377" y="1"/>
                  </a:moveTo>
                  <a:lnTo>
                    <a:pt x="377" y="1"/>
                  </a:lnTo>
                  <a:cubicBezTo>
                    <a:pt x="105" y="1235"/>
                    <a:pt x="0" y="2574"/>
                    <a:pt x="419" y="3767"/>
                  </a:cubicBezTo>
                  <a:cubicBezTo>
                    <a:pt x="356" y="2491"/>
                    <a:pt x="461" y="1277"/>
                    <a:pt x="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0" name="Google Shape;1150;p72"/>
            <p:cNvSpPr/>
            <p:nvPr/>
          </p:nvSpPr>
          <p:spPr>
            <a:xfrm>
              <a:off x="4762275" y="2896975"/>
              <a:ext cx="13625" cy="152325"/>
            </a:xfrm>
            <a:custGeom>
              <a:avLst/>
              <a:gdLst/>
              <a:ahLst/>
              <a:cxnLst/>
              <a:rect l="l" t="t" r="r" b="b"/>
              <a:pathLst>
                <a:path w="545" h="6093" extrusionOk="0">
                  <a:moveTo>
                    <a:pt x="544" y="1"/>
                  </a:moveTo>
                  <a:lnTo>
                    <a:pt x="544" y="1"/>
                  </a:lnTo>
                  <a:cubicBezTo>
                    <a:pt x="105" y="1737"/>
                    <a:pt x="0" y="3600"/>
                    <a:pt x="147" y="5378"/>
                  </a:cubicBezTo>
                  <a:lnTo>
                    <a:pt x="210" y="5776"/>
                  </a:lnTo>
                  <a:cubicBezTo>
                    <a:pt x="231" y="5880"/>
                    <a:pt x="231" y="6006"/>
                    <a:pt x="314" y="6069"/>
                  </a:cubicBezTo>
                  <a:cubicBezTo>
                    <a:pt x="326" y="6081"/>
                    <a:pt x="345" y="6093"/>
                    <a:pt x="359" y="6093"/>
                  </a:cubicBezTo>
                  <a:cubicBezTo>
                    <a:pt x="370" y="6093"/>
                    <a:pt x="377" y="6086"/>
                    <a:pt x="377" y="6069"/>
                  </a:cubicBezTo>
                  <a:lnTo>
                    <a:pt x="377" y="6069"/>
                  </a:lnTo>
                  <a:cubicBezTo>
                    <a:pt x="372" y="6082"/>
                    <a:pt x="365" y="6088"/>
                    <a:pt x="356" y="6088"/>
                  </a:cubicBezTo>
                  <a:cubicBezTo>
                    <a:pt x="323" y="6088"/>
                    <a:pt x="272" y="6017"/>
                    <a:pt x="272" y="5985"/>
                  </a:cubicBezTo>
                  <a:cubicBezTo>
                    <a:pt x="314" y="3997"/>
                    <a:pt x="398" y="1988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436193" y="365233"/>
            <a:ext cx="749367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i="1" dirty="0" smtClean="0"/>
              <a:t>Самая большая слава досталась его повести «Весьегонская волчица». Наверное, не найдется человека, который не читал бы ее, или не смотрел одноименный фильм. Эта книга о том, как жизнь потомственного охотника-волчатника охотника Егора пересекается с жизнью необыкновенной волчицы. «Ненависть», «Любовь», «Смерть» - так называются главы повести, так развиваются и их отношения. Эволюция взглядов Егора отражает эволюцию взглядов писателя. Он сам был охотником и этому «позорному», как он теперь считает, занятию отдал 10 лет своей жизни. Жил и охотился в кругу профессионалов и насмотрелся, что они делают с животными. Теперь он называет охоту варварством и ожидает для себя справедливого и сурового возмездия.</a:t>
            </a:r>
            <a:endParaRPr lang="ru-RU" sz="2400" i="1" dirty="0"/>
          </a:p>
        </p:txBody>
      </p:sp>
      <p:pic>
        <p:nvPicPr>
          <p:cNvPr id="66" name="Рисунок 6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395" y="172025"/>
            <a:ext cx="2965315" cy="4221088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9673" y="4594398"/>
            <a:ext cx="2990850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51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7" name="Google Shape;997;p72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0" name="Google Shape;1000;p72"/>
          <p:cNvPicPr preferRelativeResize="0"/>
          <p:nvPr/>
        </p:nvPicPr>
        <p:blipFill>
          <a:blip r:embed="rId4">
            <a:alphaModFix/>
          </a:blip>
          <a:srcRect l="33903" t="2293" b="2866"/>
          <a:stretch>
            <a:fillRect/>
          </a:stretch>
        </p:blipFill>
        <p:spPr>
          <a:xfrm rot="-5400000">
            <a:off x="4459154" y="1555315"/>
            <a:ext cx="843533" cy="9761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1" name="Google Shape;1001;p72"/>
          <p:cNvPicPr preferRelativeResize="0"/>
          <p:nvPr/>
        </p:nvPicPr>
        <p:blipFill rotWithShape="1">
          <a:blip r:embed="rId5">
            <a:alphaModFix/>
          </a:blip>
          <a:srcRect l="51224" t="32441"/>
          <a:stretch/>
        </p:blipFill>
        <p:spPr>
          <a:xfrm>
            <a:off x="8358617" y="3816631"/>
            <a:ext cx="3833383" cy="30413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1" name="Google Shape;1091;p72"/>
          <p:cNvGrpSpPr/>
          <p:nvPr/>
        </p:nvGrpSpPr>
        <p:grpSpPr>
          <a:xfrm>
            <a:off x="10275308" y="5332027"/>
            <a:ext cx="1583905" cy="1277023"/>
            <a:chOff x="4187925" y="2667350"/>
            <a:chExt cx="877100" cy="623550"/>
          </a:xfrm>
        </p:grpSpPr>
        <p:sp>
          <p:nvSpPr>
            <p:cNvPr id="1092" name="Google Shape;1092;p72"/>
            <p:cNvSpPr/>
            <p:nvPr/>
          </p:nvSpPr>
          <p:spPr>
            <a:xfrm>
              <a:off x="4187925" y="3018850"/>
              <a:ext cx="877100" cy="272050"/>
            </a:xfrm>
            <a:custGeom>
              <a:avLst/>
              <a:gdLst/>
              <a:ahLst/>
              <a:cxnLst/>
              <a:rect l="l" t="t" r="r" b="b"/>
              <a:pathLst>
                <a:path w="35084" h="10882" extrusionOk="0">
                  <a:moveTo>
                    <a:pt x="26322" y="1507"/>
                  </a:moveTo>
                  <a:lnTo>
                    <a:pt x="26322" y="1507"/>
                  </a:lnTo>
                  <a:cubicBezTo>
                    <a:pt x="26321" y="1507"/>
                    <a:pt x="26322" y="1507"/>
                    <a:pt x="26322" y="1507"/>
                  </a:cubicBezTo>
                  <a:lnTo>
                    <a:pt x="26322" y="1507"/>
                  </a:lnTo>
                  <a:close/>
                  <a:moveTo>
                    <a:pt x="1863" y="1"/>
                  </a:moveTo>
                  <a:lnTo>
                    <a:pt x="1779" y="106"/>
                  </a:lnTo>
                  <a:cubicBezTo>
                    <a:pt x="0" y="2365"/>
                    <a:pt x="189" y="5525"/>
                    <a:pt x="1779" y="7847"/>
                  </a:cubicBezTo>
                  <a:lnTo>
                    <a:pt x="1842" y="7931"/>
                  </a:lnTo>
                  <a:lnTo>
                    <a:pt x="1946" y="7952"/>
                  </a:lnTo>
                  <a:lnTo>
                    <a:pt x="14312" y="9458"/>
                  </a:lnTo>
                  <a:cubicBezTo>
                    <a:pt x="18434" y="9940"/>
                    <a:pt x="22577" y="10421"/>
                    <a:pt x="26699" y="10881"/>
                  </a:cubicBezTo>
                  <a:cubicBezTo>
                    <a:pt x="26741" y="10881"/>
                    <a:pt x="30612" y="10191"/>
                    <a:pt x="30632" y="10191"/>
                  </a:cubicBezTo>
                  <a:lnTo>
                    <a:pt x="34524" y="9479"/>
                  </a:lnTo>
                  <a:lnTo>
                    <a:pt x="34503" y="9479"/>
                  </a:lnTo>
                  <a:cubicBezTo>
                    <a:pt x="34629" y="9479"/>
                    <a:pt x="34734" y="9375"/>
                    <a:pt x="34796" y="9270"/>
                  </a:cubicBezTo>
                  <a:cubicBezTo>
                    <a:pt x="35084" y="8470"/>
                    <a:pt x="34526" y="7951"/>
                    <a:pt x="33754" y="7951"/>
                  </a:cubicBezTo>
                  <a:cubicBezTo>
                    <a:pt x="33739" y="7951"/>
                    <a:pt x="33724" y="7952"/>
                    <a:pt x="33708" y="7952"/>
                  </a:cubicBezTo>
                  <a:cubicBezTo>
                    <a:pt x="32955" y="7952"/>
                    <a:pt x="32265" y="8224"/>
                    <a:pt x="31574" y="8349"/>
                  </a:cubicBezTo>
                  <a:cubicBezTo>
                    <a:pt x="30172" y="8663"/>
                    <a:pt x="28749" y="8873"/>
                    <a:pt x="27306" y="8956"/>
                  </a:cubicBezTo>
                  <a:cubicBezTo>
                    <a:pt x="28749" y="8893"/>
                    <a:pt x="30172" y="8747"/>
                    <a:pt x="31553" y="8475"/>
                  </a:cubicBezTo>
                  <a:cubicBezTo>
                    <a:pt x="32244" y="8349"/>
                    <a:pt x="32955" y="8119"/>
                    <a:pt x="33666" y="8119"/>
                  </a:cubicBezTo>
                  <a:cubicBezTo>
                    <a:pt x="34190" y="8119"/>
                    <a:pt x="34713" y="8370"/>
                    <a:pt x="34608" y="8956"/>
                  </a:cubicBezTo>
                  <a:cubicBezTo>
                    <a:pt x="34608" y="9095"/>
                    <a:pt x="34533" y="9272"/>
                    <a:pt x="34436" y="9272"/>
                  </a:cubicBezTo>
                  <a:cubicBezTo>
                    <a:pt x="34430" y="9272"/>
                    <a:pt x="34425" y="9271"/>
                    <a:pt x="34420" y="9270"/>
                  </a:cubicBezTo>
                  <a:lnTo>
                    <a:pt x="30528" y="9898"/>
                  </a:lnTo>
                  <a:cubicBezTo>
                    <a:pt x="30568" y="9898"/>
                    <a:pt x="26783" y="10513"/>
                    <a:pt x="26671" y="10546"/>
                  </a:cubicBezTo>
                  <a:lnTo>
                    <a:pt x="26671" y="10546"/>
                  </a:lnTo>
                  <a:cubicBezTo>
                    <a:pt x="19488" y="9630"/>
                    <a:pt x="9367" y="8362"/>
                    <a:pt x="2054" y="7484"/>
                  </a:cubicBezTo>
                  <a:lnTo>
                    <a:pt x="2054" y="7484"/>
                  </a:lnTo>
                  <a:cubicBezTo>
                    <a:pt x="710" y="5376"/>
                    <a:pt x="531" y="2563"/>
                    <a:pt x="2031" y="508"/>
                  </a:cubicBezTo>
                  <a:lnTo>
                    <a:pt x="2031" y="508"/>
                  </a:lnTo>
                  <a:lnTo>
                    <a:pt x="18183" y="1194"/>
                  </a:lnTo>
                  <a:lnTo>
                    <a:pt x="26322" y="1507"/>
                  </a:lnTo>
                  <a:lnTo>
                    <a:pt x="26322" y="1507"/>
                  </a:lnTo>
                  <a:cubicBezTo>
                    <a:pt x="26376" y="1506"/>
                    <a:pt x="34246" y="1448"/>
                    <a:pt x="34402" y="1425"/>
                  </a:cubicBezTo>
                  <a:lnTo>
                    <a:pt x="34402" y="1425"/>
                  </a:lnTo>
                  <a:cubicBezTo>
                    <a:pt x="34649" y="1553"/>
                    <a:pt x="34544" y="2031"/>
                    <a:pt x="34315" y="2156"/>
                  </a:cubicBezTo>
                  <a:cubicBezTo>
                    <a:pt x="34064" y="2344"/>
                    <a:pt x="33687" y="2344"/>
                    <a:pt x="33332" y="2344"/>
                  </a:cubicBezTo>
                  <a:cubicBezTo>
                    <a:pt x="32599" y="2344"/>
                    <a:pt x="31888" y="2365"/>
                    <a:pt x="31156" y="2386"/>
                  </a:cubicBezTo>
                  <a:cubicBezTo>
                    <a:pt x="29712" y="2449"/>
                    <a:pt x="28268" y="2554"/>
                    <a:pt x="26845" y="2658"/>
                  </a:cubicBezTo>
                  <a:cubicBezTo>
                    <a:pt x="28310" y="2595"/>
                    <a:pt x="29733" y="2512"/>
                    <a:pt x="31177" y="2491"/>
                  </a:cubicBezTo>
                  <a:lnTo>
                    <a:pt x="33353" y="2491"/>
                  </a:lnTo>
                  <a:cubicBezTo>
                    <a:pt x="33419" y="2494"/>
                    <a:pt x="33491" y="2496"/>
                    <a:pt x="33566" y="2496"/>
                  </a:cubicBezTo>
                  <a:cubicBezTo>
                    <a:pt x="34077" y="2496"/>
                    <a:pt x="34723" y="2403"/>
                    <a:pt x="34796" y="1800"/>
                  </a:cubicBezTo>
                  <a:cubicBezTo>
                    <a:pt x="34838" y="1591"/>
                    <a:pt x="34734" y="1277"/>
                    <a:pt x="34503" y="1235"/>
                  </a:cubicBezTo>
                  <a:cubicBezTo>
                    <a:pt x="34038" y="1241"/>
                    <a:pt x="33559" y="1243"/>
                    <a:pt x="33068" y="1243"/>
                  </a:cubicBezTo>
                  <a:cubicBezTo>
                    <a:pt x="23948" y="1243"/>
                    <a:pt x="10744" y="358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3" name="Google Shape;1093;p72"/>
            <p:cNvSpPr/>
            <p:nvPr/>
          </p:nvSpPr>
          <p:spPr>
            <a:xfrm>
              <a:off x="5006025" y="3090525"/>
              <a:ext cx="18875" cy="129225"/>
            </a:xfrm>
            <a:custGeom>
              <a:avLst/>
              <a:gdLst/>
              <a:ahLst/>
              <a:cxnLst/>
              <a:rect l="l" t="t" r="r" b="b"/>
              <a:pathLst>
                <a:path w="755" h="5169" extrusionOk="0">
                  <a:moveTo>
                    <a:pt x="503" y="0"/>
                  </a:moveTo>
                  <a:lnTo>
                    <a:pt x="503" y="0"/>
                  </a:lnTo>
                  <a:cubicBezTo>
                    <a:pt x="22" y="754"/>
                    <a:pt x="22" y="1716"/>
                    <a:pt x="1" y="2637"/>
                  </a:cubicBezTo>
                  <a:cubicBezTo>
                    <a:pt x="1" y="3495"/>
                    <a:pt x="126" y="4499"/>
                    <a:pt x="754" y="5169"/>
                  </a:cubicBezTo>
                  <a:cubicBezTo>
                    <a:pt x="336" y="4353"/>
                    <a:pt x="252" y="3495"/>
                    <a:pt x="252" y="2616"/>
                  </a:cubicBezTo>
                  <a:cubicBezTo>
                    <a:pt x="252" y="1716"/>
                    <a:pt x="210" y="837"/>
                    <a:pt x="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4" name="Google Shape;1094;p72"/>
            <p:cNvSpPr/>
            <p:nvPr/>
          </p:nvSpPr>
          <p:spPr>
            <a:xfrm>
              <a:off x="4820850" y="3077450"/>
              <a:ext cx="49200" cy="202600"/>
            </a:xfrm>
            <a:custGeom>
              <a:avLst/>
              <a:gdLst/>
              <a:ahLst/>
              <a:cxnLst/>
              <a:rect l="l" t="t" r="r" b="b"/>
              <a:pathLst>
                <a:path w="1968" h="8104" extrusionOk="0">
                  <a:moveTo>
                    <a:pt x="1110" y="0"/>
                  </a:moveTo>
                  <a:lnTo>
                    <a:pt x="1110" y="0"/>
                  </a:lnTo>
                  <a:cubicBezTo>
                    <a:pt x="524" y="523"/>
                    <a:pt x="315" y="1360"/>
                    <a:pt x="231" y="2051"/>
                  </a:cubicBezTo>
                  <a:cubicBezTo>
                    <a:pt x="106" y="2783"/>
                    <a:pt x="1" y="3536"/>
                    <a:pt x="106" y="4352"/>
                  </a:cubicBezTo>
                  <a:cubicBezTo>
                    <a:pt x="147" y="5106"/>
                    <a:pt x="629" y="5922"/>
                    <a:pt x="1047" y="6508"/>
                  </a:cubicBezTo>
                  <a:cubicBezTo>
                    <a:pt x="1403" y="7031"/>
                    <a:pt x="1549" y="7889"/>
                    <a:pt x="733" y="8077"/>
                  </a:cubicBezTo>
                  <a:cubicBezTo>
                    <a:pt x="791" y="8095"/>
                    <a:pt x="850" y="8104"/>
                    <a:pt x="908" y="8104"/>
                  </a:cubicBezTo>
                  <a:cubicBezTo>
                    <a:pt x="1252" y="8104"/>
                    <a:pt x="1588" y="7810"/>
                    <a:pt x="1696" y="7470"/>
                  </a:cubicBezTo>
                  <a:cubicBezTo>
                    <a:pt x="1968" y="6675"/>
                    <a:pt x="1361" y="5901"/>
                    <a:pt x="1110" y="5252"/>
                  </a:cubicBezTo>
                  <a:cubicBezTo>
                    <a:pt x="712" y="4248"/>
                    <a:pt x="817" y="3202"/>
                    <a:pt x="817" y="2135"/>
                  </a:cubicBezTo>
                  <a:cubicBezTo>
                    <a:pt x="817" y="1402"/>
                    <a:pt x="817" y="691"/>
                    <a:pt x="1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5" name="Google Shape;1095;p72"/>
            <p:cNvSpPr/>
            <p:nvPr/>
          </p:nvSpPr>
          <p:spPr>
            <a:xfrm>
              <a:off x="4878400" y="3197750"/>
              <a:ext cx="140725" cy="10875"/>
            </a:xfrm>
            <a:custGeom>
              <a:avLst/>
              <a:gdLst/>
              <a:ahLst/>
              <a:cxnLst/>
              <a:rect l="l" t="t" r="r" b="b"/>
              <a:pathLst>
                <a:path w="5629" h="435" extrusionOk="0">
                  <a:moveTo>
                    <a:pt x="5629" y="1"/>
                  </a:moveTo>
                  <a:cubicBezTo>
                    <a:pt x="3746" y="64"/>
                    <a:pt x="1884" y="168"/>
                    <a:pt x="0" y="336"/>
                  </a:cubicBezTo>
                  <a:cubicBezTo>
                    <a:pt x="601" y="402"/>
                    <a:pt x="1208" y="435"/>
                    <a:pt x="1814" y="435"/>
                  </a:cubicBezTo>
                  <a:cubicBezTo>
                    <a:pt x="3110" y="435"/>
                    <a:pt x="4403" y="286"/>
                    <a:pt x="5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6" name="Google Shape;1096;p72"/>
            <p:cNvSpPr/>
            <p:nvPr/>
          </p:nvSpPr>
          <p:spPr>
            <a:xfrm>
              <a:off x="4868450" y="3161675"/>
              <a:ext cx="140750" cy="10975"/>
            </a:xfrm>
            <a:custGeom>
              <a:avLst/>
              <a:gdLst/>
              <a:ahLst/>
              <a:cxnLst/>
              <a:rect l="l" t="t" r="r" b="b"/>
              <a:pathLst>
                <a:path w="5630" h="439" extrusionOk="0">
                  <a:moveTo>
                    <a:pt x="5629" y="0"/>
                  </a:moveTo>
                  <a:lnTo>
                    <a:pt x="5629" y="0"/>
                  </a:lnTo>
                  <a:cubicBezTo>
                    <a:pt x="3746" y="84"/>
                    <a:pt x="1884" y="167"/>
                    <a:pt x="1" y="335"/>
                  </a:cubicBezTo>
                  <a:cubicBezTo>
                    <a:pt x="622" y="404"/>
                    <a:pt x="1247" y="439"/>
                    <a:pt x="1872" y="439"/>
                  </a:cubicBezTo>
                  <a:cubicBezTo>
                    <a:pt x="3142" y="439"/>
                    <a:pt x="4409" y="295"/>
                    <a:pt x="5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7" name="Google Shape;1097;p72"/>
            <p:cNvSpPr/>
            <p:nvPr/>
          </p:nvSpPr>
          <p:spPr>
            <a:xfrm>
              <a:off x="4868450" y="3128700"/>
              <a:ext cx="140750" cy="11750"/>
            </a:xfrm>
            <a:custGeom>
              <a:avLst/>
              <a:gdLst/>
              <a:ahLst/>
              <a:cxnLst/>
              <a:rect l="l" t="t" r="r" b="b"/>
              <a:pathLst>
                <a:path w="5630" h="470" extrusionOk="0">
                  <a:moveTo>
                    <a:pt x="5629" y="1"/>
                  </a:moveTo>
                  <a:lnTo>
                    <a:pt x="5629" y="1"/>
                  </a:lnTo>
                  <a:cubicBezTo>
                    <a:pt x="3746" y="85"/>
                    <a:pt x="1884" y="189"/>
                    <a:pt x="1" y="357"/>
                  </a:cubicBezTo>
                  <a:cubicBezTo>
                    <a:pt x="616" y="432"/>
                    <a:pt x="1236" y="469"/>
                    <a:pt x="1855" y="469"/>
                  </a:cubicBezTo>
                  <a:cubicBezTo>
                    <a:pt x="3131" y="469"/>
                    <a:pt x="4404" y="311"/>
                    <a:pt x="5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8" name="Google Shape;1098;p72"/>
            <p:cNvSpPr/>
            <p:nvPr/>
          </p:nvSpPr>
          <p:spPr>
            <a:xfrm>
              <a:off x="4844925" y="3100425"/>
              <a:ext cx="75350" cy="7250"/>
            </a:xfrm>
            <a:custGeom>
              <a:avLst/>
              <a:gdLst/>
              <a:ahLst/>
              <a:cxnLst/>
              <a:rect l="l" t="t" r="r" b="b"/>
              <a:pathLst>
                <a:path w="3014" h="290" extrusionOk="0">
                  <a:moveTo>
                    <a:pt x="1790" y="1"/>
                  </a:moveTo>
                  <a:cubicBezTo>
                    <a:pt x="1192" y="1"/>
                    <a:pt x="600" y="49"/>
                    <a:pt x="0" y="148"/>
                  </a:cubicBezTo>
                  <a:cubicBezTo>
                    <a:pt x="448" y="242"/>
                    <a:pt x="899" y="289"/>
                    <a:pt x="1350" y="289"/>
                  </a:cubicBezTo>
                  <a:cubicBezTo>
                    <a:pt x="1910" y="289"/>
                    <a:pt x="2468" y="216"/>
                    <a:pt x="3013" y="65"/>
                  </a:cubicBezTo>
                  <a:cubicBezTo>
                    <a:pt x="2600" y="23"/>
                    <a:pt x="2194" y="1"/>
                    <a:pt x="17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9" name="Google Shape;1099;p72"/>
            <p:cNvSpPr/>
            <p:nvPr/>
          </p:nvSpPr>
          <p:spPr>
            <a:xfrm>
              <a:off x="4791050" y="3052850"/>
              <a:ext cx="28800" cy="227575"/>
            </a:xfrm>
            <a:custGeom>
              <a:avLst/>
              <a:gdLst/>
              <a:ahLst/>
              <a:cxnLst/>
              <a:rect l="l" t="t" r="r" b="b"/>
              <a:pathLst>
                <a:path w="1152" h="9103" extrusionOk="0">
                  <a:moveTo>
                    <a:pt x="1109" y="1"/>
                  </a:moveTo>
                  <a:cubicBezTo>
                    <a:pt x="0" y="2554"/>
                    <a:pt x="21" y="5441"/>
                    <a:pt x="565" y="8098"/>
                  </a:cubicBezTo>
                  <a:cubicBezTo>
                    <a:pt x="670" y="8475"/>
                    <a:pt x="816" y="8873"/>
                    <a:pt x="1151" y="9103"/>
                  </a:cubicBezTo>
                  <a:cubicBezTo>
                    <a:pt x="879" y="8831"/>
                    <a:pt x="753" y="8433"/>
                    <a:pt x="691" y="8057"/>
                  </a:cubicBezTo>
                  <a:cubicBezTo>
                    <a:pt x="335" y="5399"/>
                    <a:pt x="293" y="2616"/>
                    <a:pt x="1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0" name="Google Shape;1100;p72"/>
            <p:cNvSpPr/>
            <p:nvPr/>
          </p:nvSpPr>
          <p:spPr>
            <a:xfrm>
              <a:off x="4762275" y="3052850"/>
              <a:ext cx="29325" cy="227575"/>
            </a:xfrm>
            <a:custGeom>
              <a:avLst/>
              <a:gdLst/>
              <a:ahLst/>
              <a:cxnLst/>
              <a:rect l="l" t="t" r="r" b="b"/>
              <a:pathLst>
                <a:path w="1173" h="9103" extrusionOk="0">
                  <a:moveTo>
                    <a:pt x="1151" y="1"/>
                  </a:moveTo>
                  <a:lnTo>
                    <a:pt x="1151" y="1"/>
                  </a:lnTo>
                  <a:cubicBezTo>
                    <a:pt x="0" y="2554"/>
                    <a:pt x="42" y="5441"/>
                    <a:pt x="586" y="8098"/>
                  </a:cubicBezTo>
                  <a:cubicBezTo>
                    <a:pt x="691" y="8475"/>
                    <a:pt x="858" y="8873"/>
                    <a:pt x="1172" y="9103"/>
                  </a:cubicBezTo>
                  <a:cubicBezTo>
                    <a:pt x="900" y="8831"/>
                    <a:pt x="775" y="8433"/>
                    <a:pt x="733" y="8057"/>
                  </a:cubicBezTo>
                  <a:cubicBezTo>
                    <a:pt x="356" y="5399"/>
                    <a:pt x="335" y="2616"/>
                    <a:pt x="1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1" name="Google Shape;1101;p72"/>
            <p:cNvSpPr/>
            <p:nvPr/>
          </p:nvSpPr>
          <p:spPr>
            <a:xfrm>
              <a:off x="4741875" y="3052350"/>
              <a:ext cx="28800" cy="227550"/>
            </a:xfrm>
            <a:custGeom>
              <a:avLst/>
              <a:gdLst/>
              <a:ahLst/>
              <a:cxnLst/>
              <a:rect l="l" t="t" r="r" b="b"/>
              <a:pathLst>
                <a:path w="1152" h="9102" extrusionOk="0">
                  <a:moveTo>
                    <a:pt x="1130" y="0"/>
                  </a:moveTo>
                  <a:lnTo>
                    <a:pt x="1130" y="0"/>
                  </a:lnTo>
                  <a:cubicBezTo>
                    <a:pt x="0" y="2511"/>
                    <a:pt x="21" y="5419"/>
                    <a:pt x="565" y="8077"/>
                  </a:cubicBezTo>
                  <a:cubicBezTo>
                    <a:pt x="670" y="8474"/>
                    <a:pt x="837" y="8872"/>
                    <a:pt x="1151" y="9102"/>
                  </a:cubicBezTo>
                  <a:cubicBezTo>
                    <a:pt x="879" y="8809"/>
                    <a:pt x="754" y="8432"/>
                    <a:pt x="691" y="8056"/>
                  </a:cubicBezTo>
                  <a:cubicBezTo>
                    <a:pt x="335" y="5398"/>
                    <a:pt x="314" y="2616"/>
                    <a:pt x="11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2" name="Google Shape;1102;p72"/>
            <p:cNvSpPr/>
            <p:nvPr/>
          </p:nvSpPr>
          <p:spPr>
            <a:xfrm>
              <a:off x="4724600" y="3052350"/>
              <a:ext cx="29850" cy="227550"/>
            </a:xfrm>
            <a:custGeom>
              <a:avLst/>
              <a:gdLst/>
              <a:ahLst/>
              <a:cxnLst/>
              <a:rect l="l" t="t" r="r" b="b"/>
              <a:pathLst>
                <a:path w="1194" h="9102" extrusionOk="0">
                  <a:moveTo>
                    <a:pt x="1152" y="0"/>
                  </a:moveTo>
                  <a:lnTo>
                    <a:pt x="1152" y="0"/>
                  </a:lnTo>
                  <a:cubicBezTo>
                    <a:pt x="1" y="2511"/>
                    <a:pt x="64" y="5419"/>
                    <a:pt x="608" y="8077"/>
                  </a:cubicBezTo>
                  <a:cubicBezTo>
                    <a:pt x="712" y="8474"/>
                    <a:pt x="859" y="8872"/>
                    <a:pt x="1194" y="9102"/>
                  </a:cubicBezTo>
                  <a:cubicBezTo>
                    <a:pt x="922" y="8809"/>
                    <a:pt x="796" y="8432"/>
                    <a:pt x="733" y="8056"/>
                  </a:cubicBezTo>
                  <a:cubicBezTo>
                    <a:pt x="378" y="5398"/>
                    <a:pt x="336" y="2616"/>
                    <a:pt x="1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3" name="Google Shape;1103;p72"/>
            <p:cNvSpPr/>
            <p:nvPr/>
          </p:nvSpPr>
          <p:spPr>
            <a:xfrm>
              <a:off x="4543100" y="3038225"/>
              <a:ext cx="28275" cy="217100"/>
            </a:xfrm>
            <a:custGeom>
              <a:avLst/>
              <a:gdLst/>
              <a:ahLst/>
              <a:cxnLst/>
              <a:rect l="l" t="t" r="r" b="b"/>
              <a:pathLst>
                <a:path w="1131" h="8684" extrusionOk="0">
                  <a:moveTo>
                    <a:pt x="1068" y="0"/>
                  </a:moveTo>
                  <a:cubicBezTo>
                    <a:pt x="0" y="2406"/>
                    <a:pt x="21" y="5168"/>
                    <a:pt x="565" y="7700"/>
                  </a:cubicBezTo>
                  <a:cubicBezTo>
                    <a:pt x="649" y="8077"/>
                    <a:pt x="796" y="8432"/>
                    <a:pt x="1130" y="8683"/>
                  </a:cubicBezTo>
                  <a:cubicBezTo>
                    <a:pt x="858" y="8411"/>
                    <a:pt x="733" y="8035"/>
                    <a:pt x="670" y="7679"/>
                  </a:cubicBezTo>
                  <a:cubicBezTo>
                    <a:pt x="335" y="5126"/>
                    <a:pt x="314" y="2469"/>
                    <a:pt x="1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4" name="Google Shape;1104;p72"/>
            <p:cNvSpPr/>
            <p:nvPr/>
          </p:nvSpPr>
          <p:spPr>
            <a:xfrm>
              <a:off x="4510150" y="3041350"/>
              <a:ext cx="27750" cy="210300"/>
            </a:xfrm>
            <a:custGeom>
              <a:avLst/>
              <a:gdLst/>
              <a:ahLst/>
              <a:cxnLst/>
              <a:rect l="l" t="t" r="r" b="b"/>
              <a:pathLst>
                <a:path w="1110" h="8412" extrusionOk="0">
                  <a:moveTo>
                    <a:pt x="1046" y="1"/>
                  </a:moveTo>
                  <a:cubicBezTo>
                    <a:pt x="0" y="2323"/>
                    <a:pt x="42" y="5022"/>
                    <a:pt x="565" y="7470"/>
                  </a:cubicBezTo>
                  <a:cubicBezTo>
                    <a:pt x="670" y="7847"/>
                    <a:pt x="816" y="8203"/>
                    <a:pt x="1109" y="8412"/>
                  </a:cubicBezTo>
                  <a:cubicBezTo>
                    <a:pt x="607" y="7868"/>
                    <a:pt x="628" y="7052"/>
                    <a:pt x="565" y="6382"/>
                  </a:cubicBezTo>
                  <a:cubicBezTo>
                    <a:pt x="356" y="4227"/>
                    <a:pt x="398" y="2072"/>
                    <a:pt x="10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5" name="Google Shape;1105;p72"/>
            <p:cNvSpPr/>
            <p:nvPr/>
          </p:nvSpPr>
          <p:spPr>
            <a:xfrm>
              <a:off x="4325500" y="3031425"/>
              <a:ext cx="25125" cy="192500"/>
            </a:xfrm>
            <a:custGeom>
              <a:avLst/>
              <a:gdLst/>
              <a:ahLst/>
              <a:cxnLst/>
              <a:rect l="l" t="t" r="r" b="b"/>
              <a:pathLst>
                <a:path w="1005" h="7700" extrusionOk="0">
                  <a:moveTo>
                    <a:pt x="1005" y="0"/>
                  </a:moveTo>
                  <a:cubicBezTo>
                    <a:pt x="272" y="2302"/>
                    <a:pt x="0" y="4896"/>
                    <a:pt x="774" y="7240"/>
                  </a:cubicBezTo>
                  <a:cubicBezTo>
                    <a:pt x="837" y="7386"/>
                    <a:pt x="900" y="7533"/>
                    <a:pt x="963" y="7700"/>
                  </a:cubicBezTo>
                  <a:cubicBezTo>
                    <a:pt x="942" y="7533"/>
                    <a:pt x="900" y="7386"/>
                    <a:pt x="858" y="7219"/>
                  </a:cubicBezTo>
                  <a:cubicBezTo>
                    <a:pt x="335" y="4833"/>
                    <a:pt x="628" y="2385"/>
                    <a:pt x="10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6" name="Google Shape;1106;p72"/>
            <p:cNvSpPr/>
            <p:nvPr/>
          </p:nvSpPr>
          <p:spPr>
            <a:xfrm>
              <a:off x="4305100" y="3032975"/>
              <a:ext cx="25650" cy="192000"/>
            </a:xfrm>
            <a:custGeom>
              <a:avLst/>
              <a:gdLst/>
              <a:ahLst/>
              <a:cxnLst/>
              <a:rect l="l" t="t" r="r" b="b"/>
              <a:pathLst>
                <a:path w="1026" h="7680" extrusionOk="0">
                  <a:moveTo>
                    <a:pt x="1025" y="1"/>
                  </a:moveTo>
                  <a:lnTo>
                    <a:pt x="1025" y="1"/>
                  </a:lnTo>
                  <a:cubicBezTo>
                    <a:pt x="293" y="2323"/>
                    <a:pt x="0" y="4918"/>
                    <a:pt x="774" y="7240"/>
                  </a:cubicBezTo>
                  <a:cubicBezTo>
                    <a:pt x="837" y="7366"/>
                    <a:pt x="900" y="7533"/>
                    <a:pt x="963" y="7680"/>
                  </a:cubicBezTo>
                  <a:cubicBezTo>
                    <a:pt x="942" y="7533"/>
                    <a:pt x="900" y="7366"/>
                    <a:pt x="858" y="7220"/>
                  </a:cubicBezTo>
                  <a:cubicBezTo>
                    <a:pt x="335" y="4834"/>
                    <a:pt x="628" y="2365"/>
                    <a:pt x="10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7" name="Google Shape;1107;p72"/>
            <p:cNvSpPr/>
            <p:nvPr/>
          </p:nvSpPr>
          <p:spPr>
            <a:xfrm>
              <a:off x="4242850" y="3027750"/>
              <a:ext cx="30875" cy="190950"/>
            </a:xfrm>
            <a:custGeom>
              <a:avLst/>
              <a:gdLst/>
              <a:ahLst/>
              <a:cxnLst/>
              <a:rect l="l" t="t" r="r" b="b"/>
              <a:pathLst>
                <a:path w="1235" h="7638" extrusionOk="0">
                  <a:moveTo>
                    <a:pt x="1235" y="1"/>
                  </a:moveTo>
                  <a:lnTo>
                    <a:pt x="1235" y="1"/>
                  </a:lnTo>
                  <a:cubicBezTo>
                    <a:pt x="293" y="2219"/>
                    <a:pt x="0" y="4834"/>
                    <a:pt x="712" y="7177"/>
                  </a:cubicBezTo>
                  <a:cubicBezTo>
                    <a:pt x="754" y="7324"/>
                    <a:pt x="837" y="7470"/>
                    <a:pt x="900" y="7638"/>
                  </a:cubicBezTo>
                  <a:cubicBezTo>
                    <a:pt x="858" y="7470"/>
                    <a:pt x="816" y="7324"/>
                    <a:pt x="795" y="7157"/>
                  </a:cubicBezTo>
                  <a:cubicBezTo>
                    <a:pt x="335" y="4771"/>
                    <a:pt x="628" y="2323"/>
                    <a:pt x="12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8" name="Google Shape;1108;p72"/>
            <p:cNvSpPr/>
            <p:nvPr/>
          </p:nvSpPr>
          <p:spPr>
            <a:xfrm>
              <a:off x="4231325" y="3026700"/>
              <a:ext cx="27225" cy="95225"/>
            </a:xfrm>
            <a:custGeom>
              <a:avLst/>
              <a:gdLst/>
              <a:ahLst/>
              <a:cxnLst/>
              <a:rect l="l" t="t" r="r" b="b"/>
              <a:pathLst>
                <a:path w="1089" h="3809" extrusionOk="0">
                  <a:moveTo>
                    <a:pt x="1089" y="1"/>
                  </a:moveTo>
                  <a:cubicBezTo>
                    <a:pt x="273" y="1047"/>
                    <a:pt x="1" y="2491"/>
                    <a:pt x="252" y="3809"/>
                  </a:cubicBezTo>
                  <a:cubicBezTo>
                    <a:pt x="336" y="2491"/>
                    <a:pt x="587" y="1214"/>
                    <a:pt x="10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9" name="Google Shape;1109;p72"/>
            <p:cNvSpPr/>
            <p:nvPr/>
          </p:nvSpPr>
          <p:spPr>
            <a:xfrm>
              <a:off x="4405525" y="2667350"/>
              <a:ext cx="654550" cy="209775"/>
            </a:xfrm>
            <a:custGeom>
              <a:avLst/>
              <a:gdLst/>
              <a:ahLst/>
              <a:cxnLst/>
              <a:rect l="l" t="t" r="r" b="b"/>
              <a:pathLst>
                <a:path w="26182" h="8391" extrusionOk="0">
                  <a:moveTo>
                    <a:pt x="17263" y="0"/>
                  </a:moveTo>
                  <a:cubicBezTo>
                    <a:pt x="15254" y="0"/>
                    <a:pt x="13266" y="21"/>
                    <a:pt x="11257" y="21"/>
                  </a:cubicBezTo>
                  <a:cubicBezTo>
                    <a:pt x="9249" y="42"/>
                    <a:pt x="7261" y="21"/>
                    <a:pt x="5231" y="84"/>
                  </a:cubicBezTo>
                  <a:cubicBezTo>
                    <a:pt x="3850" y="147"/>
                    <a:pt x="2407" y="105"/>
                    <a:pt x="1109" y="607"/>
                  </a:cubicBezTo>
                  <a:cubicBezTo>
                    <a:pt x="1" y="921"/>
                    <a:pt x="398" y="7219"/>
                    <a:pt x="419" y="8391"/>
                  </a:cubicBezTo>
                  <a:cubicBezTo>
                    <a:pt x="524" y="6466"/>
                    <a:pt x="461" y="4373"/>
                    <a:pt x="691" y="2344"/>
                  </a:cubicBezTo>
                  <a:cubicBezTo>
                    <a:pt x="733" y="1883"/>
                    <a:pt x="796" y="1360"/>
                    <a:pt x="1005" y="942"/>
                  </a:cubicBezTo>
                  <a:cubicBezTo>
                    <a:pt x="1047" y="858"/>
                    <a:pt x="1130" y="816"/>
                    <a:pt x="1235" y="754"/>
                  </a:cubicBezTo>
                  <a:cubicBezTo>
                    <a:pt x="2511" y="314"/>
                    <a:pt x="3934" y="335"/>
                    <a:pt x="5273" y="210"/>
                  </a:cubicBezTo>
                  <a:cubicBezTo>
                    <a:pt x="6836" y="127"/>
                    <a:pt x="8412" y="71"/>
                    <a:pt x="9981" y="71"/>
                  </a:cubicBezTo>
                  <a:cubicBezTo>
                    <a:pt x="10407" y="71"/>
                    <a:pt x="10833" y="75"/>
                    <a:pt x="11257" y="84"/>
                  </a:cubicBezTo>
                  <a:cubicBezTo>
                    <a:pt x="13245" y="84"/>
                    <a:pt x="15338" y="126"/>
                    <a:pt x="17242" y="189"/>
                  </a:cubicBezTo>
                  <a:cubicBezTo>
                    <a:pt x="20045" y="708"/>
                    <a:pt x="22807" y="1433"/>
                    <a:pt x="25507" y="2323"/>
                  </a:cubicBezTo>
                  <a:lnTo>
                    <a:pt x="25507" y="2323"/>
                  </a:lnTo>
                  <a:cubicBezTo>
                    <a:pt x="25716" y="2532"/>
                    <a:pt x="25925" y="2825"/>
                    <a:pt x="25695" y="3076"/>
                  </a:cubicBezTo>
                  <a:cubicBezTo>
                    <a:pt x="25609" y="3185"/>
                    <a:pt x="25507" y="3221"/>
                    <a:pt x="25396" y="3221"/>
                  </a:cubicBezTo>
                  <a:cubicBezTo>
                    <a:pt x="25207" y="3221"/>
                    <a:pt x="24993" y="3116"/>
                    <a:pt x="24795" y="3076"/>
                  </a:cubicBezTo>
                  <a:cubicBezTo>
                    <a:pt x="23749" y="2804"/>
                    <a:pt x="21656" y="2239"/>
                    <a:pt x="20610" y="1988"/>
                  </a:cubicBezTo>
                  <a:cubicBezTo>
                    <a:pt x="19941" y="1821"/>
                    <a:pt x="19229" y="1632"/>
                    <a:pt x="18518" y="1507"/>
                  </a:cubicBezTo>
                  <a:lnTo>
                    <a:pt x="18518" y="1549"/>
                  </a:lnTo>
                  <a:cubicBezTo>
                    <a:pt x="19208" y="1716"/>
                    <a:pt x="19920" y="1904"/>
                    <a:pt x="20589" y="2114"/>
                  </a:cubicBezTo>
                  <a:cubicBezTo>
                    <a:pt x="21908" y="2490"/>
                    <a:pt x="24000" y="3076"/>
                    <a:pt x="25276" y="3453"/>
                  </a:cubicBezTo>
                  <a:cubicBezTo>
                    <a:pt x="25318" y="3463"/>
                    <a:pt x="25359" y="3467"/>
                    <a:pt x="25401" y="3467"/>
                  </a:cubicBezTo>
                  <a:cubicBezTo>
                    <a:pt x="25800" y="3467"/>
                    <a:pt x="26181" y="3035"/>
                    <a:pt x="26030" y="2637"/>
                  </a:cubicBezTo>
                  <a:cubicBezTo>
                    <a:pt x="25946" y="2427"/>
                    <a:pt x="25820" y="2302"/>
                    <a:pt x="25674" y="2134"/>
                  </a:cubicBezTo>
                  <a:lnTo>
                    <a:pt x="25632" y="2134"/>
                  </a:lnTo>
                  <a:cubicBezTo>
                    <a:pt x="22912" y="1193"/>
                    <a:pt x="20129" y="461"/>
                    <a:pt x="17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0" name="Google Shape;1110;p72"/>
            <p:cNvSpPr/>
            <p:nvPr/>
          </p:nvSpPr>
          <p:spPr>
            <a:xfrm>
              <a:off x="4867425" y="2875000"/>
              <a:ext cx="181000" cy="44500"/>
            </a:xfrm>
            <a:custGeom>
              <a:avLst/>
              <a:gdLst/>
              <a:ahLst/>
              <a:cxnLst/>
              <a:rect l="l" t="t" r="r" b="b"/>
              <a:pathLst>
                <a:path w="7240" h="1780" extrusionOk="0">
                  <a:moveTo>
                    <a:pt x="0" y="1"/>
                  </a:moveTo>
                  <a:cubicBezTo>
                    <a:pt x="544" y="398"/>
                    <a:pt x="1276" y="398"/>
                    <a:pt x="1967" y="461"/>
                  </a:cubicBezTo>
                  <a:cubicBezTo>
                    <a:pt x="3327" y="587"/>
                    <a:pt x="4645" y="691"/>
                    <a:pt x="6005" y="733"/>
                  </a:cubicBezTo>
                  <a:cubicBezTo>
                    <a:pt x="6486" y="775"/>
                    <a:pt x="7093" y="817"/>
                    <a:pt x="7156" y="1361"/>
                  </a:cubicBezTo>
                  <a:cubicBezTo>
                    <a:pt x="7177" y="1528"/>
                    <a:pt x="7135" y="1717"/>
                    <a:pt x="6989" y="1779"/>
                  </a:cubicBezTo>
                  <a:cubicBezTo>
                    <a:pt x="7156" y="1738"/>
                    <a:pt x="7240" y="1549"/>
                    <a:pt x="7240" y="1361"/>
                  </a:cubicBezTo>
                  <a:cubicBezTo>
                    <a:pt x="7240" y="775"/>
                    <a:pt x="6507" y="587"/>
                    <a:pt x="6047" y="566"/>
                  </a:cubicBezTo>
                  <a:cubicBezTo>
                    <a:pt x="4666" y="419"/>
                    <a:pt x="3348" y="315"/>
                    <a:pt x="1988" y="273"/>
                  </a:cubicBezTo>
                  <a:cubicBezTo>
                    <a:pt x="1297" y="252"/>
                    <a:pt x="628" y="294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1" name="Google Shape;1111;p72"/>
            <p:cNvSpPr/>
            <p:nvPr/>
          </p:nvSpPr>
          <p:spPr>
            <a:xfrm>
              <a:off x="5019625" y="2749475"/>
              <a:ext cx="16250" cy="145950"/>
            </a:xfrm>
            <a:custGeom>
              <a:avLst/>
              <a:gdLst/>
              <a:ahLst/>
              <a:cxnLst/>
              <a:rect l="l" t="t" r="r" b="b"/>
              <a:pathLst>
                <a:path w="650" h="5838" extrusionOk="0">
                  <a:moveTo>
                    <a:pt x="649" y="0"/>
                  </a:moveTo>
                  <a:cubicBezTo>
                    <a:pt x="1" y="1862"/>
                    <a:pt x="1" y="3955"/>
                    <a:pt x="649" y="5838"/>
                  </a:cubicBezTo>
                  <a:cubicBezTo>
                    <a:pt x="377" y="3871"/>
                    <a:pt x="377" y="1967"/>
                    <a:pt x="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2" name="Google Shape;1112;p72"/>
            <p:cNvSpPr/>
            <p:nvPr/>
          </p:nvSpPr>
          <p:spPr>
            <a:xfrm>
              <a:off x="4826100" y="2706475"/>
              <a:ext cx="38725" cy="167225"/>
            </a:xfrm>
            <a:custGeom>
              <a:avLst/>
              <a:gdLst/>
              <a:ahLst/>
              <a:cxnLst/>
              <a:rect l="l" t="t" r="r" b="b"/>
              <a:pathLst>
                <a:path w="1549" h="6689" extrusionOk="0">
                  <a:moveTo>
                    <a:pt x="1475" y="0"/>
                  </a:moveTo>
                  <a:cubicBezTo>
                    <a:pt x="828" y="0"/>
                    <a:pt x="707" y="1068"/>
                    <a:pt x="586" y="1532"/>
                  </a:cubicBezTo>
                  <a:cubicBezTo>
                    <a:pt x="335" y="2536"/>
                    <a:pt x="0" y="6093"/>
                    <a:pt x="1046" y="6595"/>
                  </a:cubicBezTo>
                  <a:cubicBezTo>
                    <a:pt x="1144" y="6656"/>
                    <a:pt x="1241" y="6689"/>
                    <a:pt x="1339" y="6689"/>
                  </a:cubicBezTo>
                  <a:cubicBezTo>
                    <a:pt x="1409" y="6689"/>
                    <a:pt x="1479" y="6672"/>
                    <a:pt x="1548" y="6637"/>
                  </a:cubicBezTo>
                  <a:cubicBezTo>
                    <a:pt x="858" y="6449"/>
                    <a:pt x="1025" y="5779"/>
                    <a:pt x="1046" y="5235"/>
                  </a:cubicBezTo>
                  <a:cubicBezTo>
                    <a:pt x="1088" y="4629"/>
                    <a:pt x="1130" y="4022"/>
                    <a:pt x="1151" y="3436"/>
                  </a:cubicBezTo>
                  <a:cubicBezTo>
                    <a:pt x="1172" y="2829"/>
                    <a:pt x="1172" y="2222"/>
                    <a:pt x="1214" y="1616"/>
                  </a:cubicBezTo>
                  <a:lnTo>
                    <a:pt x="1214" y="716"/>
                  </a:lnTo>
                  <a:cubicBezTo>
                    <a:pt x="1214" y="423"/>
                    <a:pt x="1235" y="109"/>
                    <a:pt x="1548" y="5"/>
                  </a:cubicBezTo>
                  <a:cubicBezTo>
                    <a:pt x="1523" y="2"/>
                    <a:pt x="1499" y="0"/>
                    <a:pt x="14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3" name="Google Shape;1113;p72"/>
            <p:cNvSpPr/>
            <p:nvPr/>
          </p:nvSpPr>
          <p:spPr>
            <a:xfrm>
              <a:off x="4809875" y="2669950"/>
              <a:ext cx="28800" cy="220250"/>
            </a:xfrm>
            <a:custGeom>
              <a:avLst/>
              <a:gdLst/>
              <a:ahLst/>
              <a:cxnLst/>
              <a:rect l="l" t="t" r="r" b="b"/>
              <a:pathLst>
                <a:path w="1152" h="8810" extrusionOk="0">
                  <a:moveTo>
                    <a:pt x="1151" y="1"/>
                  </a:moveTo>
                  <a:cubicBezTo>
                    <a:pt x="712" y="22"/>
                    <a:pt x="565" y="566"/>
                    <a:pt x="524" y="901"/>
                  </a:cubicBezTo>
                  <a:cubicBezTo>
                    <a:pt x="252" y="2051"/>
                    <a:pt x="126" y="3202"/>
                    <a:pt x="42" y="4353"/>
                  </a:cubicBezTo>
                  <a:cubicBezTo>
                    <a:pt x="0" y="5504"/>
                    <a:pt x="0" y="6696"/>
                    <a:pt x="126" y="7847"/>
                  </a:cubicBezTo>
                  <a:cubicBezTo>
                    <a:pt x="147" y="8203"/>
                    <a:pt x="314" y="8747"/>
                    <a:pt x="733" y="8810"/>
                  </a:cubicBezTo>
                  <a:cubicBezTo>
                    <a:pt x="356" y="8621"/>
                    <a:pt x="356" y="8182"/>
                    <a:pt x="356" y="7847"/>
                  </a:cubicBezTo>
                  <a:cubicBezTo>
                    <a:pt x="440" y="6194"/>
                    <a:pt x="565" y="3767"/>
                    <a:pt x="670" y="2114"/>
                  </a:cubicBezTo>
                  <a:lnTo>
                    <a:pt x="754" y="963"/>
                  </a:lnTo>
                  <a:cubicBezTo>
                    <a:pt x="754" y="608"/>
                    <a:pt x="754" y="147"/>
                    <a:pt x="1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4" name="Google Shape;1114;p72"/>
            <p:cNvSpPr/>
            <p:nvPr/>
          </p:nvSpPr>
          <p:spPr>
            <a:xfrm>
              <a:off x="4854850" y="2725025"/>
              <a:ext cx="39800" cy="8775"/>
            </a:xfrm>
            <a:custGeom>
              <a:avLst/>
              <a:gdLst/>
              <a:ahLst/>
              <a:cxnLst/>
              <a:rect l="l" t="t" r="r" b="b"/>
              <a:pathLst>
                <a:path w="1592" h="351" extrusionOk="0">
                  <a:moveTo>
                    <a:pt x="527" y="0"/>
                  </a:moveTo>
                  <a:cubicBezTo>
                    <a:pt x="350" y="0"/>
                    <a:pt x="172" y="26"/>
                    <a:pt x="1" y="79"/>
                  </a:cubicBezTo>
                  <a:cubicBezTo>
                    <a:pt x="524" y="288"/>
                    <a:pt x="1026" y="351"/>
                    <a:pt x="1591" y="351"/>
                  </a:cubicBezTo>
                  <a:cubicBezTo>
                    <a:pt x="1290" y="121"/>
                    <a:pt x="911" y="0"/>
                    <a:pt x="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5" name="Google Shape;1115;p72"/>
            <p:cNvSpPr/>
            <p:nvPr/>
          </p:nvSpPr>
          <p:spPr>
            <a:xfrm>
              <a:off x="4855375" y="2753925"/>
              <a:ext cx="36650" cy="8250"/>
            </a:xfrm>
            <a:custGeom>
              <a:avLst/>
              <a:gdLst/>
              <a:ahLst/>
              <a:cxnLst/>
              <a:rect l="l" t="t" r="r" b="b"/>
              <a:pathLst>
                <a:path w="1466" h="330" extrusionOk="0">
                  <a:moveTo>
                    <a:pt x="518" y="1"/>
                  </a:moveTo>
                  <a:cubicBezTo>
                    <a:pt x="345" y="1"/>
                    <a:pt x="170" y="31"/>
                    <a:pt x="1" y="94"/>
                  </a:cubicBezTo>
                  <a:cubicBezTo>
                    <a:pt x="429" y="272"/>
                    <a:pt x="811" y="329"/>
                    <a:pt x="1238" y="329"/>
                  </a:cubicBezTo>
                  <a:cubicBezTo>
                    <a:pt x="1312" y="329"/>
                    <a:pt x="1388" y="328"/>
                    <a:pt x="1466" y="324"/>
                  </a:cubicBezTo>
                  <a:cubicBezTo>
                    <a:pt x="1188" y="117"/>
                    <a:pt x="856" y="1"/>
                    <a:pt x="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6" name="Google Shape;1116;p72"/>
            <p:cNvSpPr/>
            <p:nvPr/>
          </p:nvSpPr>
          <p:spPr>
            <a:xfrm>
              <a:off x="4851725" y="2781000"/>
              <a:ext cx="37150" cy="7650"/>
            </a:xfrm>
            <a:custGeom>
              <a:avLst/>
              <a:gdLst/>
              <a:ahLst/>
              <a:cxnLst/>
              <a:rect l="l" t="t" r="r" b="b"/>
              <a:pathLst>
                <a:path w="1486" h="306" extrusionOk="0">
                  <a:moveTo>
                    <a:pt x="527" y="0"/>
                  </a:moveTo>
                  <a:cubicBezTo>
                    <a:pt x="347" y="0"/>
                    <a:pt x="167" y="21"/>
                    <a:pt x="0" y="57"/>
                  </a:cubicBezTo>
                  <a:cubicBezTo>
                    <a:pt x="321" y="233"/>
                    <a:pt x="663" y="306"/>
                    <a:pt x="1017" y="306"/>
                  </a:cubicBezTo>
                  <a:cubicBezTo>
                    <a:pt x="1171" y="306"/>
                    <a:pt x="1328" y="292"/>
                    <a:pt x="1486" y="267"/>
                  </a:cubicBezTo>
                  <a:cubicBezTo>
                    <a:pt x="1213" y="75"/>
                    <a:pt x="868" y="0"/>
                    <a:pt x="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7" name="Google Shape;1117;p72"/>
            <p:cNvSpPr/>
            <p:nvPr/>
          </p:nvSpPr>
          <p:spPr>
            <a:xfrm>
              <a:off x="4850675" y="2807150"/>
              <a:ext cx="24600" cy="6525"/>
            </a:xfrm>
            <a:custGeom>
              <a:avLst/>
              <a:gdLst/>
              <a:ahLst/>
              <a:cxnLst/>
              <a:rect l="l" t="t" r="r" b="b"/>
              <a:pathLst>
                <a:path w="984" h="261" extrusionOk="0">
                  <a:moveTo>
                    <a:pt x="421" y="1"/>
                  </a:moveTo>
                  <a:cubicBezTo>
                    <a:pt x="285" y="1"/>
                    <a:pt x="145" y="28"/>
                    <a:pt x="1" y="79"/>
                  </a:cubicBezTo>
                  <a:cubicBezTo>
                    <a:pt x="175" y="203"/>
                    <a:pt x="371" y="261"/>
                    <a:pt x="572" y="261"/>
                  </a:cubicBezTo>
                  <a:cubicBezTo>
                    <a:pt x="709" y="261"/>
                    <a:pt x="848" y="234"/>
                    <a:pt x="984" y="183"/>
                  </a:cubicBezTo>
                  <a:cubicBezTo>
                    <a:pt x="810" y="59"/>
                    <a:pt x="621" y="1"/>
                    <a:pt x="4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8" name="Google Shape;1118;p72"/>
            <p:cNvSpPr/>
            <p:nvPr/>
          </p:nvSpPr>
          <p:spPr>
            <a:xfrm>
              <a:off x="4849625" y="2842800"/>
              <a:ext cx="30375" cy="7200"/>
            </a:xfrm>
            <a:custGeom>
              <a:avLst/>
              <a:gdLst/>
              <a:ahLst/>
              <a:cxnLst/>
              <a:rect l="l" t="t" r="r" b="b"/>
              <a:pathLst>
                <a:path w="1215" h="288" extrusionOk="0">
                  <a:moveTo>
                    <a:pt x="490" y="1"/>
                  </a:moveTo>
                  <a:cubicBezTo>
                    <a:pt x="328" y="1"/>
                    <a:pt x="165" y="31"/>
                    <a:pt x="1" y="96"/>
                  </a:cubicBezTo>
                  <a:cubicBezTo>
                    <a:pt x="240" y="222"/>
                    <a:pt x="487" y="288"/>
                    <a:pt x="733" y="288"/>
                  </a:cubicBezTo>
                  <a:cubicBezTo>
                    <a:pt x="895" y="288"/>
                    <a:pt x="1056" y="259"/>
                    <a:pt x="1214" y="201"/>
                  </a:cubicBezTo>
                  <a:cubicBezTo>
                    <a:pt x="985" y="74"/>
                    <a:pt x="740" y="1"/>
                    <a:pt x="4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9" name="Google Shape;1119;p72"/>
            <p:cNvSpPr/>
            <p:nvPr/>
          </p:nvSpPr>
          <p:spPr>
            <a:xfrm>
              <a:off x="4850675" y="2830275"/>
              <a:ext cx="20425" cy="6850"/>
            </a:xfrm>
            <a:custGeom>
              <a:avLst/>
              <a:gdLst/>
              <a:ahLst/>
              <a:cxnLst/>
              <a:rect l="l" t="t" r="r" b="b"/>
              <a:pathLst>
                <a:path w="817" h="274" extrusionOk="0">
                  <a:moveTo>
                    <a:pt x="370" y="1"/>
                  </a:moveTo>
                  <a:cubicBezTo>
                    <a:pt x="250" y="1"/>
                    <a:pt x="125" y="33"/>
                    <a:pt x="1" y="95"/>
                  </a:cubicBezTo>
                  <a:cubicBezTo>
                    <a:pt x="145" y="215"/>
                    <a:pt x="296" y="273"/>
                    <a:pt x="453" y="273"/>
                  </a:cubicBezTo>
                  <a:cubicBezTo>
                    <a:pt x="571" y="273"/>
                    <a:pt x="692" y="241"/>
                    <a:pt x="817" y="179"/>
                  </a:cubicBezTo>
                  <a:cubicBezTo>
                    <a:pt x="684" y="59"/>
                    <a:pt x="532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0" name="Google Shape;1120;p72"/>
            <p:cNvSpPr/>
            <p:nvPr/>
          </p:nvSpPr>
          <p:spPr>
            <a:xfrm>
              <a:off x="4933850" y="2854975"/>
              <a:ext cx="93650" cy="13775"/>
            </a:xfrm>
            <a:custGeom>
              <a:avLst/>
              <a:gdLst/>
              <a:ahLst/>
              <a:cxnLst/>
              <a:rect l="l" t="t" r="r" b="b"/>
              <a:pathLst>
                <a:path w="3746" h="551" extrusionOk="0">
                  <a:moveTo>
                    <a:pt x="374" y="1"/>
                  </a:moveTo>
                  <a:cubicBezTo>
                    <a:pt x="249" y="1"/>
                    <a:pt x="125" y="3"/>
                    <a:pt x="0" y="7"/>
                  </a:cubicBezTo>
                  <a:cubicBezTo>
                    <a:pt x="1235" y="342"/>
                    <a:pt x="2490" y="488"/>
                    <a:pt x="3746" y="551"/>
                  </a:cubicBezTo>
                  <a:cubicBezTo>
                    <a:pt x="2671" y="174"/>
                    <a:pt x="1512" y="1"/>
                    <a:pt x="3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1" name="Google Shape;1121;p72"/>
            <p:cNvSpPr/>
            <p:nvPr/>
          </p:nvSpPr>
          <p:spPr>
            <a:xfrm>
              <a:off x="4962625" y="2835550"/>
              <a:ext cx="60700" cy="9875"/>
            </a:xfrm>
            <a:custGeom>
              <a:avLst/>
              <a:gdLst/>
              <a:ahLst/>
              <a:cxnLst/>
              <a:rect l="l" t="t" r="r" b="b"/>
              <a:pathLst>
                <a:path w="2428" h="395" extrusionOk="0">
                  <a:moveTo>
                    <a:pt x="347" y="1"/>
                  </a:moveTo>
                  <a:cubicBezTo>
                    <a:pt x="232" y="1"/>
                    <a:pt x="116" y="4"/>
                    <a:pt x="0" y="10"/>
                  </a:cubicBezTo>
                  <a:cubicBezTo>
                    <a:pt x="696" y="266"/>
                    <a:pt x="1408" y="394"/>
                    <a:pt x="2121" y="394"/>
                  </a:cubicBezTo>
                  <a:cubicBezTo>
                    <a:pt x="2223" y="394"/>
                    <a:pt x="2325" y="392"/>
                    <a:pt x="2427" y="386"/>
                  </a:cubicBezTo>
                  <a:cubicBezTo>
                    <a:pt x="1761" y="116"/>
                    <a:pt x="1063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2" name="Google Shape;1122;p72"/>
            <p:cNvSpPr/>
            <p:nvPr/>
          </p:nvSpPr>
          <p:spPr>
            <a:xfrm>
              <a:off x="4948500" y="2746025"/>
              <a:ext cx="83200" cy="19150"/>
            </a:xfrm>
            <a:custGeom>
              <a:avLst/>
              <a:gdLst/>
              <a:ahLst/>
              <a:cxnLst/>
              <a:rect l="l" t="t" r="r" b="b"/>
              <a:pathLst>
                <a:path w="3328" h="766" extrusionOk="0">
                  <a:moveTo>
                    <a:pt x="376" y="1"/>
                  </a:moveTo>
                  <a:cubicBezTo>
                    <a:pt x="250" y="1"/>
                    <a:pt x="125" y="11"/>
                    <a:pt x="0" y="34"/>
                  </a:cubicBezTo>
                  <a:cubicBezTo>
                    <a:pt x="1130" y="243"/>
                    <a:pt x="2176" y="703"/>
                    <a:pt x="3327" y="766"/>
                  </a:cubicBezTo>
                  <a:cubicBezTo>
                    <a:pt x="2804" y="536"/>
                    <a:pt x="2239" y="389"/>
                    <a:pt x="1695" y="222"/>
                  </a:cubicBezTo>
                  <a:cubicBezTo>
                    <a:pt x="1271" y="124"/>
                    <a:pt x="821" y="1"/>
                    <a:pt x="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3" name="Google Shape;1123;p72"/>
            <p:cNvSpPr/>
            <p:nvPr/>
          </p:nvSpPr>
          <p:spPr>
            <a:xfrm>
              <a:off x="4425400" y="2730125"/>
              <a:ext cx="13100" cy="143350"/>
            </a:xfrm>
            <a:custGeom>
              <a:avLst/>
              <a:gdLst/>
              <a:ahLst/>
              <a:cxnLst/>
              <a:rect l="l" t="t" r="r" b="b"/>
              <a:pathLst>
                <a:path w="524" h="5734" extrusionOk="0">
                  <a:moveTo>
                    <a:pt x="524" y="0"/>
                  </a:moveTo>
                  <a:cubicBezTo>
                    <a:pt x="294" y="921"/>
                    <a:pt x="147" y="1883"/>
                    <a:pt x="126" y="2846"/>
                  </a:cubicBezTo>
                  <a:cubicBezTo>
                    <a:pt x="105" y="3808"/>
                    <a:pt x="1" y="4813"/>
                    <a:pt x="356" y="5733"/>
                  </a:cubicBezTo>
                  <a:cubicBezTo>
                    <a:pt x="210" y="4917"/>
                    <a:pt x="398" y="3704"/>
                    <a:pt x="398" y="2867"/>
                  </a:cubicBezTo>
                  <a:cubicBezTo>
                    <a:pt x="419" y="1904"/>
                    <a:pt x="503" y="963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4" name="Google Shape;1124;p72"/>
            <p:cNvSpPr/>
            <p:nvPr/>
          </p:nvSpPr>
          <p:spPr>
            <a:xfrm>
              <a:off x="4451025" y="2724875"/>
              <a:ext cx="9450" cy="152775"/>
            </a:xfrm>
            <a:custGeom>
              <a:avLst/>
              <a:gdLst/>
              <a:ahLst/>
              <a:cxnLst/>
              <a:rect l="l" t="t" r="r" b="b"/>
              <a:pathLst>
                <a:path w="378" h="6111" extrusionOk="0">
                  <a:moveTo>
                    <a:pt x="378" y="1"/>
                  </a:moveTo>
                  <a:cubicBezTo>
                    <a:pt x="43" y="2010"/>
                    <a:pt x="1" y="4081"/>
                    <a:pt x="231" y="6111"/>
                  </a:cubicBezTo>
                  <a:cubicBezTo>
                    <a:pt x="336" y="4081"/>
                    <a:pt x="378" y="2030"/>
                    <a:pt x="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5" name="Google Shape;1125;p72"/>
            <p:cNvSpPr/>
            <p:nvPr/>
          </p:nvSpPr>
          <p:spPr>
            <a:xfrm>
              <a:off x="4473000" y="2717050"/>
              <a:ext cx="13100" cy="161650"/>
            </a:xfrm>
            <a:custGeom>
              <a:avLst/>
              <a:gdLst/>
              <a:ahLst/>
              <a:cxnLst/>
              <a:rect l="l" t="t" r="r" b="b"/>
              <a:pathLst>
                <a:path w="524" h="6466" extrusionOk="0">
                  <a:moveTo>
                    <a:pt x="482" y="0"/>
                  </a:moveTo>
                  <a:lnTo>
                    <a:pt x="482" y="0"/>
                  </a:lnTo>
                  <a:cubicBezTo>
                    <a:pt x="315" y="1067"/>
                    <a:pt x="273" y="2134"/>
                    <a:pt x="189" y="3222"/>
                  </a:cubicBezTo>
                  <a:cubicBezTo>
                    <a:pt x="168" y="4289"/>
                    <a:pt x="1" y="5419"/>
                    <a:pt x="377" y="6465"/>
                  </a:cubicBezTo>
                  <a:cubicBezTo>
                    <a:pt x="210" y="5377"/>
                    <a:pt x="419" y="4310"/>
                    <a:pt x="440" y="3243"/>
                  </a:cubicBezTo>
                  <a:cubicBezTo>
                    <a:pt x="503" y="2176"/>
                    <a:pt x="524" y="1088"/>
                    <a:pt x="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6" name="Google Shape;1126;p72"/>
            <p:cNvSpPr/>
            <p:nvPr/>
          </p:nvSpPr>
          <p:spPr>
            <a:xfrm>
              <a:off x="4600125" y="2673100"/>
              <a:ext cx="13625" cy="206650"/>
            </a:xfrm>
            <a:custGeom>
              <a:avLst/>
              <a:gdLst/>
              <a:ahLst/>
              <a:cxnLst/>
              <a:rect l="l" t="t" r="r" b="b"/>
              <a:pathLst>
                <a:path w="545" h="8266" extrusionOk="0">
                  <a:moveTo>
                    <a:pt x="544" y="0"/>
                  </a:moveTo>
                  <a:lnTo>
                    <a:pt x="544" y="0"/>
                  </a:lnTo>
                  <a:cubicBezTo>
                    <a:pt x="147" y="607"/>
                    <a:pt x="147" y="1340"/>
                    <a:pt x="126" y="2072"/>
                  </a:cubicBezTo>
                  <a:cubicBezTo>
                    <a:pt x="63" y="2741"/>
                    <a:pt x="42" y="3432"/>
                    <a:pt x="21" y="4143"/>
                  </a:cubicBezTo>
                  <a:cubicBezTo>
                    <a:pt x="0" y="5127"/>
                    <a:pt x="0" y="6236"/>
                    <a:pt x="0" y="7240"/>
                  </a:cubicBezTo>
                  <a:cubicBezTo>
                    <a:pt x="0" y="7575"/>
                    <a:pt x="0" y="7951"/>
                    <a:pt x="168" y="8265"/>
                  </a:cubicBezTo>
                  <a:cubicBezTo>
                    <a:pt x="63" y="7930"/>
                    <a:pt x="84" y="7596"/>
                    <a:pt x="126" y="7240"/>
                  </a:cubicBezTo>
                  <a:cubicBezTo>
                    <a:pt x="209" y="6257"/>
                    <a:pt x="251" y="5127"/>
                    <a:pt x="272" y="4143"/>
                  </a:cubicBezTo>
                  <a:cubicBezTo>
                    <a:pt x="272" y="3432"/>
                    <a:pt x="314" y="2741"/>
                    <a:pt x="314" y="2051"/>
                  </a:cubicBezTo>
                  <a:cubicBezTo>
                    <a:pt x="335" y="1360"/>
                    <a:pt x="272" y="649"/>
                    <a:pt x="5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7" name="Google Shape;1127;p72"/>
            <p:cNvSpPr/>
            <p:nvPr/>
          </p:nvSpPr>
          <p:spPr>
            <a:xfrm>
              <a:off x="4616325" y="2673100"/>
              <a:ext cx="14150" cy="210825"/>
            </a:xfrm>
            <a:custGeom>
              <a:avLst/>
              <a:gdLst/>
              <a:ahLst/>
              <a:cxnLst/>
              <a:rect l="l" t="t" r="r" b="b"/>
              <a:pathLst>
                <a:path w="566" h="8433" extrusionOk="0">
                  <a:moveTo>
                    <a:pt x="566" y="0"/>
                  </a:moveTo>
                  <a:cubicBezTo>
                    <a:pt x="147" y="2093"/>
                    <a:pt x="1" y="4269"/>
                    <a:pt x="84" y="6403"/>
                  </a:cubicBezTo>
                  <a:cubicBezTo>
                    <a:pt x="84" y="6780"/>
                    <a:pt x="84" y="7114"/>
                    <a:pt x="105" y="7491"/>
                  </a:cubicBezTo>
                  <a:cubicBezTo>
                    <a:pt x="126" y="7763"/>
                    <a:pt x="84" y="8056"/>
                    <a:pt x="231" y="8286"/>
                  </a:cubicBezTo>
                  <a:cubicBezTo>
                    <a:pt x="294" y="8370"/>
                    <a:pt x="398" y="8433"/>
                    <a:pt x="461" y="8433"/>
                  </a:cubicBezTo>
                  <a:cubicBezTo>
                    <a:pt x="356" y="8391"/>
                    <a:pt x="294" y="8349"/>
                    <a:pt x="252" y="8265"/>
                  </a:cubicBezTo>
                  <a:cubicBezTo>
                    <a:pt x="147" y="8035"/>
                    <a:pt x="210" y="7742"/>
                    <a:pt x="210" y="7491"/>
                  </a:cubicBezTo>
                  <a:lnTo>
                    <a:pt x="231" y="6403"/>
                  </a:lnTo>
                  <a:cubicBezTo>
                    <a:pt x="315" y="4353"/>
                    <a:pt x="440" y="2072"/>
                    <a:pt x="5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8" name="Google Shape;1128;p72"/>
            <p:cNvSpPr/>
            <p:nvPr/>
          </p:nvSpPr>
          <p:spPr>
            <a:xfrm>
              <a:off x="4763850" y="2675200"/>
              <a:ext cx="23025" cy="209450"/>
            </a:xfrm>
            <a:custGeom>
              <a:avLst/>
              <a:gdLst/>
              <a:ahLst/>
              <a:cxnLst/>
              <a:rect l="l" t="t" r="r" b="b"/>
              <a:pathLst>
                <a:path w="921" h="8378" extrusionOk="0">
                  <a:moveTo>
                    <a:pt x="921" y="0"/>
                  </a:moveTo>
                  <a:lnTo>
                    <a:pt x="921" y="0"/>
                  </a:lnTo>
                  <a:cubicBezTo>
                    <a:pt x="481" y="607"/>
                    <a:pt x="398" y="1360"/>
                    <a:pt x="335" y="2051"/>
                  </a:cubicBezTo>
                  <a:cubicBezTo>
                    <a:pt x="251" y="2783"/>
                    <a:pt x="168" y="3494"/>
                    <a:pt x="105" y="4227"/>
                  </a:cubicBezTo>
                  <a:cubicBezTo>
                    <a:pt x="42" y="5336"/>
                    <a:pt x="0" y="6403"/>
                    <a:pt x="105" y="7491"/>
                  </a:cubicBezTo>
                  <a:cubicBezTo>
                    <a:pt x="147" y="7763"/>
                    <a:pt x="147" y="8077"/>
                    <a:pt x="335" y="8286"/>
                  </a:cubicBezTo>
                  <a:cubicBezTo>
                    <a:pt x="399" y="8350"/>
                    <a:pt x="475" y="8377"/>
                    <a:pt x="545" y="8377"/>
                  </a:cubicBezTo>
                  <a:cubicBezTo>
                    <a:pt x="566" y="8377"/>
                    <a:pt x="587" y="8375"/>
                    <a:pt x="607" y="8370"/>
                  </a:cubicBezTo>
                  <a:cubicBezTo>
                    <a:pt x="502" y="8370"/>
                    <a:pt x="419" y="8349"/>
                    <a:pt x="377" y="8265"/>
                  </a:cubicBezTo>
                  <a:cubicBezTo>
                    <a:pt x="189" y="8056"/>
                    <a:pt x="209" y="7763"/>
                    <a:pt x="209" y="7512"/>
                  </a:cubicBezTo>
                  <a:cubicBezTo>
                    <a:pt x="189" y="6403"/>
                    <a:pt x="272" y="5336"/>
                    <a:pt x="335" y="4269"/>
                  </a:cubicBezTo>
                  <a:lnTo>
                    <a:pt x="502" y="2092"/>
                  </a:lnTo>
                  <a:cubicBezTo>
                    <a:pt x="565" y="1381"/>
                    <a:pt x="565" y="649"/>
                    <a:pt x="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9" name="Google Shape;1129;p72"/>
            <p:cNvSpPr/>
            <p:nvPr/>
          </p:nvSpPr>
          <p:spPr>
            <a:xfrm>
              <a:off x="4742400" y="2746850"/>
              <a:ext cx="10475" cy="138650"/>
            </a:xfrm>
            <a:custGeom>
              <a:avLst/>
              <a:gdLst/>
              <a:ahLst/>
              <a:cxnLst/>
              <a:rect l="l" t="t" r="r" b="b"/>
              <a:pathLst>
                <a:path w="419" h="5546" extrusionOk="0">
                  <a:moveTo>
                    <a:pt x="335" y="1"/>
                  </a:moveTo>
                  <a:cubicBezTo>
                    <a:pt x="63" y="1403"/>
                    <a:pt x="0" y="2804"/>
                    <a:pt x="84" y="4185"/>
                  </a:cubicBezTo>
                  <a:cubicBezTo>
                    <a:pt x="105" y="4646"/>
                    <a:pt x="126" y="5169"/>
                    <a:pt x="419" y="5545"/>
                  </a:cubicBezTo>
                  <a:cubicBezTo>
                    <a:pt x="231" y="5106"/>
                    <a:pt x="293" y="4667"/>
                    <a:pt x="293" y="4185"/>
                  </a:cubicBezTo>
                  <a:lnTo>
                    <a:pt x="314" y="2804"/>
                  </a:lnTo>
                  <a:cubicBezTo>
                    <a:pt x="314" y="1863"/>
                    <a:pt x="335" y="942"/>
                    <a:pt x="3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0" name="Google Shape;1130;p72"/>
            <p:cNvSpPr/>
            <p:nvPr/>
          </p:nvSpPr>
          <p:spPr>
            <a:xfrm>
              <a:off x="4706825" y="2741625"/>
              <a:ext cx="13100" cy="147525"/>
            </a:xfrm>
            <a:custGeom>
              <a:avLst/>
              <a:gdLst/>
              <a:ahLst/>
              <a:cxnLst/>
              <a:rect l="l" t="t" r="r" b="b"/>
              <a:pathLst>
                <a:path w="524" h="5901" extrusionOk="0">
                  <a:moveTo>
                    <a:pt x="524" y="0"/>
                  </a:moveTo>
                  <a:lnTo>
                    <a:pt x="524" y="0"/>
                  </a:lnTo>
                  <a:cubicBezTo>
                    <a:pt x="84" y="1946"/>
                    <a:pt x="1" y="3955"/>
                    <a:pt x="273" y="5901"/>
                  </a:cubicBezTo>
                  <a:cubicBezTo>
                    <a:pt x="377" y="3934"/>
                    <a:pt x="461" y="1967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1" name="Google Shape;1131;p72"/>
            <p:cNvSpPr/>
            <p:nvPr/>
          </p:nvSpPr>
          <p:spPr>
            <a:xfrm>
              <a:off x="4260625" y="2871050"/>
              <a:ext cx="799825" cy="155675"/>
            </a:xfrm>
            <a:custGeom>
              <a:avLst/>
              <a:gdLst/>
              <a:ahLst/>
              <a:cxnLst/>
              <a:rect l="l" t="t" r="r" b="b"/>
              <a:pathLst>
                <a:path w="31993" h="6227" extrusionOk="0">
                  <a:moveTo>
                    <a:pt x="3911" y="1"/>
                  </a:moveTo>
                  <a:cubicBezTo>
                    <a:pt x="2992" y="1"/>
                    <a:pt x="2072" y="28"/>
                    <a:pt x="1152" y="96"/>
                  </a:cubicBezTo>
                  <a:lnTo>
                    <a:pt x="921" y="117"/>
                  </a:lnTo>
                  <a:cubicBezTo>
                    <a:pt x="859" y="138"/>
                    <a:pt x="817" y="138"/>
                    <a:pt x="754" y="159"/>
                  </a:cubicBezTo>
                  <a:cubicBezTo>
                    <a:pt x="524" y="243"/>
                    <a:pt x="356" y="515"/>
                    <a:pt x="294" y="682"/>
                  </a:cubicBezTo>
                  <a:cubicBezTo>
                    <a:pt x="84" y="1289"/>
                    <a:pt x="43" y="1917"/>
                    <a:pt x="22" y="2544"/>
                  </a:cubicBezTo>
                  <a:cubicBezTo>
                    <a:pt x="1" y="3758"/>
                    <a:pt x="105" y="4971"/>
                    <a:pt x="252" y="6185"/>
                  </a:cubicBezTo>
                  <a:lnTo>
                    <a:pt x="335" y="6227"/>
                  </a:lnTo>
                  <a:cubicBezTo>
                    <a:pt x="315" y="5013"/>
                    <a:pt x="294" y="3800"/>
                    <a:pt x="356" y="2607"/>
                  </a:cubicBezTo>
                  <a:cubicBezTo>
                    <a:pt x="377" y="2000"/>
                    <a:pt x="461" y="1373"/>
                    <a:pt x="670" y="870"/>
                  </a:cubicBezTo>
                  <a:cubicBezTo>
                    <a:pt x="754" y="766"/>
                    <a:pt x="817" y="661"/>
                    <a:pt x="879" y="619"/>
                  </a:cubicBezTo>
                  <a:lnTo>
                    <a:pt x="921" y="577"/>
                  </a:lnTo>
                  <a:lnTo>
                    <a:pt x="942" y="577"/>
                  </a:lnTo>
                  <a:cubicBezTo>
                    <a:pt x="963" y="577"/>
                    <a:pt x="984" y="556"/>
                    <a:pt x="1026" y="556"/>
                  </a:cubicBezTo>
                  <a:cubicBezTo>
                    <a:pt x="1699" y="503"/>
                    <a:pt x="2375" y="487"/>
                    <a:pt x="3052" y="487"/>
                  </a:cubicBezTo>
                  <a:cubicBezTo>
                    <a:pt x="3954" y="487"/>
                    <a:pt x="4858" y="515"/>
                    <a:pt x="5755" y="515"/>
                  </a:cubicBezTo>
                  <a:cubicBezTo>
                    <a:pt x="7889" y="536"/>
                    <a:pt x="10902" y="515"/>
                    <a:pt x="13015" y="577"/>
                  </a:cubicBezTo>
                  <a:cubicBezTo>
                    <a:pt x="15149" y="640"/>
                    <a:pt x="18141" y="849"/>
                    <a:pt x="20297" y="996"/>
                  </a:cubicBezTo>
                  <a:lnTo>
                    <a:pt x="22096" y="1101"/>
                  </a:lnTo>
                  <a:cubicBezTo>
                    <a:pt x="22473" y="1142"/>
                    <a:pt x="23017" y="1080"/>
                    <a:pt x="23310" y="1289"/>
                  </a:cubicBezTo>
                  <a:cubicBezTo>
                    <a:pt x="23456" y="1373"/>
                    <a:pt x="23435" y="1561"/>
                    <a:pt x="23456" y="1686"/>
                  </a:cubicBezTo>
                  <a:cubicBezTo>
                    <a:pt x="26033" y="1934"/>
                    <a:pt x="28814" y="2202"/>
                    <a:pt x="31417" y="2409"/>
                  </a:cubicBezTo>
                  <a:lnTo>
                    <a:pt x="31417" y="2409"/>
                  </a:lnTo>
                  <a:cubicBezTo>
                    <a:pt x="31465" y="2506"/>
                    <a:pt x="31506" y="2613"/>
                    <a:pt x="31491" y="2628"/>
                  </a:cubicBezTo>
                  <a:cubicBezTo>
                    <a:pt x="31491" y="2638"/>
                    <a:pt x="31496" y="2638"/>
                    <a:pt x="31493" y="2638"/>
                  </a:cubicBezTo>
                  <a:cubicBezTo>
                    <a:pt x="31491" y="2638"/>
                    <a:pt x="31480" y="2638"/>
                    <a:pt x="31449" y="2649"/>
                  </a:cubicBezTo>
                  <a:cubicBezTo>
                    <a:pt x="31339" y="2655"/>
                    <a:pt x="31223" y="2658"/>
                    <a:pt x="31104" y="2658"/>
                  </a:cubicBezTo>
                  <a:cubicBezTo>
                    <a:pt x="30817" y="2658"/>
                    <a:pt x="30510" y="2643"/>
                    <a:pt x="30214" y="2628"/>
                  </a:cubicBezTo>
                  <a:cubicBezTo>
                    <a:pt x="29105" y="2544"/>
                    <a:pt x="26888" y="2419"/>
                    <a:pt x="25779" y="2335"/>
                  </a:cubicBezTo>
                  <a:lnTo>
                    <a:pt x="24691" y="2293"/>
                  </a:lnTo>
                  <a:cubicBezTo>
                    <a:pt x="24643" y="2296"/>
                    <a:pt x="24596" y="2297"/>
                    <a:pt x="24549" y="2297"/>
                  </a:cubicBezTo>
                  <a:cubicBezTo>
                    <a:pt x="24365" y="2297"/>
                    <a:pt x="24189" y="2281"/>
                    <a:pt x="24013" y="2281"/>
                  </a:cubicBezTo>
                  <a:cubicBezTo>
                    <a:pt x="23863" y="2281"/>
                    <a:pt x="23714" y="2293"/>
                    <a:pt x="23561" y="2335"/>
                  </a:cubicBezTo>
                  <a:lnTo>
                    <a:pt x="23582" y="2398"/>
                  </a:lnTo>
                  <a:cubicBezTo>
                    <a:pt x="23659" y="2381"/>
                    <a:pt x="23749" y="2375"/>
                    <a:pt x="23847" y="2375"/>
                  </a:cubicBezTo>
                  <a:cubicBezTo>
                    <a:pt x="24117" y="2375"/>
                    <a:pt x="24439" y="2424"/>
                    <a:pt x="24670" y="2440"/>
                  </a:cubicBezTo>
                  <a:cubicBezTo>
                    <a:pt x="25360" y="2523"/>
                    <a:pt x="27201" y="2753"/>
                    <a:pt x="27955" y="2837"/>
                  </a:cubicBezTo>
                  <a:cubicBezTo>
                    <a:pt x="29105" y="2963"/>
                    <a:pt x="30256" y="3130"/>
                    <a:pt x="31428" y="3151"/>
                  </a:cubicBezTo>
                  <a:cubicBezTo>
                    <a:pt x="31441" y="3152"/>
                    <a:pt x="31454" y="3153"/>
                    <a:pt x="31466" y="3153"/>
                  </a:cubicBezTo>
                  <a:cubicBezTo>
                    <a:pt x="31704" y="3153"/>
                    <a:pt x="31931" y="2971"/>
                    <a:pt x="31951" y="2733"/>
                  </a:cubicBezTo>
                  <a:cubicBezTo>
                    <a:pt x="31993" y="2377"/>
                    <a:pt x="31826" y="2209"/>
                    <a:pt x="31679" y="1937"/>
                  </a:cubicBezTo>
                  <a:cubicBezTo>
                    <a:pt x="30633" y="1833"/>
                    <a:pt x="28666" y="1645"/>
                    <a:pt x="27620" y="1561"/>
                  </a:cubicBezTo>
                  <a:cubicBezTo>
                    <a:pt x="26360" y="1421"/>
                    <a:pt x="25100" y="1319"/>
                    <a:pt x="23840" y="1219"/>
                  </a:cubicBezTo>
                  <a:lnTo>
                    <a:pt x="23840" y="1219"/>
                  </a:lnTo>
                  <a:cubicBezTo>
                    <a:pt x="23580" y="591"/>
                    <a:pt x="22689" y="659"/>
                    <a:pt x="22096" y="640"/>
                  </a:cubicBezTo>
                  <a:lnTo>
                    <a:pt x="20276" y="577"/>
                  </a:lnTo>
                  <a:cubicBezTo>
                    <a:pt x="18141" y="536"/>
                    <a:pt x="15087" y="473"/>
                    <a:pt x="12994" y="410"/>
                  </a:cubicBezTo>
                  <a:cubicBezTo>
                    <a:pt x="9961" y="298"/>
                    <a:pt x="6939" y="1"/>
                    <a:pt x="39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2" name="Google Shape;1132;p72"/>
            <p:cNvSpPr/>
            <p:nvPr/>
          </p:nvSpPr>
          <p:spPr>
            <a:xfrm>
              <a:off x="4859575" y="3022225"/>
              <a:ext cx="199325" cy="25425"/>
            </a:xfrm>
            <a:custGeom>
              <a:avLst/>
              <a:gdLst/>
              <a:ahLst/>
              <a:cxnLst/>
              <a:rect l="l" t="t" r="r" b="b"/>
              <a:pathLst>
                <a:path w="7973" h="1017" extrusionOk="0">
                  <a:moveTo>
                    <a:pt x="6839" y="1"/>
                  </a:moveTo>
                  <a:cubicBezTo>
                    <a:pt x="6680" y="1"/>
                    <a:pt x="6525" y="12"/>
                    <a:pt x="6382" y="12"/>
                  </a:cubicBezTo>
                  <a:lnTo>
                    <a:pt x="4269" y="54"/>
                  </a:lnTo>
                  <a:cubicBezTo>
                    <a:pt x="3034" y="117"/>
                    <a:pt x="1193" y="138"/>
                    <a:pt x="0" y="180"/>
                  </a:cubicBezTo>
                  <a:cubicBezTo>
                    <a:pt x="994" y="284"/>
                    <a:pt x="2009" y="324"/>
                    <a:pt x="3023" y="324"/>
                  </a:cubicBezTo>
                  <a:cubicBezTo>
                    <a:pt x="3439" y="324"/>
                    <a:pt x="3855" y="318"/>
                    <a:pt x="4269" y="305"/>
                  </a:cubicBezTo>
                  <a:cubicBezTo>
                    <a:pt x="5001" y="284"/>
                    <a:pt x="5691" y="263"/>
                    <a:pt x="6403" y="180"/>
                  </a:cubicBezTo>
                  <a:cubicBezTo>
                    <a:pt x="6613" y="168"/>
                    <a:pt x="6809" y="137"/>
                    <a:pt x="6997" y="137"/>
                  </a:cubicBezTo>
                  <a:cubicBezTo>
                    <a:pt x="7146" y="137"/>
                    <a:pt x="7289" y="157"/>
                    <a:pt x="7428" y="222"/>
                  </a:cubicBezTo>
                  <a:cubicBezTo>
                    <a:pt x="7742" y="326"/>
                    <a:pt x="7930" y="808"/>
                    <a:pt x="7616" y="1017"/>
                  </a:cubicBezTo>
                  <a:cubicBezTo>
                    <a:pt x="7972" y="849"/>
                    <a:pt x="7826" y="263"/>
                    <a:pt x="7470" y="117"/>
                  </a:cubicBezTo>
                  <a:cubicBezTo>
                    <a:pt x="7267" y="21"/>
                    <a:pt x="7050" y="1"/>
                    <a:pt x="68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3" name="Google Shape;1133;p72"/>
            <p:cNvSpPr/>
            <p:nvPr/>
          </p:nvSpPr>
          <p:spPr>
            <a:xfrm>
              <a:off x="5020675" y="2945625"/>
              <a:ext cx="14150" cy="76925"/>
            </a:xfrm>
            <a:custGeom>
              <a:avLst/>
              <a:gdLst/>
              <a:ahLst/>
              <a:cxnLst/>
              <a:rect l="l" t="t" r="r" b="b"/>
              <a:pathLst>
                <a:path w="566" h="3077" extrusionOk="0">
                  <a:moveTo>
                    <a:pt x="524" y="1"/>
                  </a:moveTo>
                  <a:lnTo>
                    <a:pt x="524" y="1"/>
                  </a:lnTo>
                  <a:cubicBezTo>
                    <a:pt x="147" y="984"/>
                    <a:pt x="1" y="2156"/>
                    <a:pt x="566" y="3076"/>
                  </a:cubicBezTo>
                  <a:cubicBezTo>
                    <a:pt x="377" y="2030"/>
                    <a:pt x="503" y="1047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4" name="Google Shape;1134;p72"/>
            <p:cNvSpPr/>
            <p:nvPr/>
          </p:nvSpPr>
          <p:spPr>
            <a:xfrm>
              <a:off x="4822950" y="2930150"/>
              <a:ext cx="32275" cy="85600"/>
            </a:xfrm>
            <a:custGeom>
              <a:avLst/>
              <a:gdLst/>
              <a:ahLst/>
              <a:cxnLst/>
              <a:rect l="l" t="t" r="r" b="b"/>
              <a:pathLst>
                <a:path w="1291" h="3424" extrusionOk="0">
                  <a:moveTo>
                    <a:pt x="1149" y="0"/>
                  </a:moveTo>
                  <a:cubicBezTo>
                    <a:pt x="1114" y="0"/>
                    <a:pt x="1082" y="12"/>
                    <a:pt x="1068" y="34"/>
                  </a:cubicBezTo>
                  <a:cubicBezTo>
                    <a:pt x="335" y="369"/>
                    <a:pt x="1" y="3110"/>
                    <a:pt x="817" y="3423"/>
                  </a:cubicBezTo>
                  <a:cubicBezTo>
                    <a:pt x="628" y="3130"/>
                    <a:pt x="754" y="2879"/>
                    <a:pt x="775" y="2566"/>
                  </a:cubicBezTo>
                  <a:lnTo>
                    <a:pt x="879" y="1645"/>
                  </a:lnTo>
                  <a:cubicBezTo>
                    <a:pt x="921" y="1352"/>
                    <a:pt x="963" y="599"/>
                    <a:pt x="1068" y="348"/>
                  </a:cubicBezTo>
                  <a:cubicBezTo>
                    <a:pt x="1084" y="282"/>
                    <a:pt x="1139" y="88"/>
                    <a:pt x="1213" y="88"/>
                  </a:cubicBezTo>
                  <a:cubicBezTo>
                    <a:pt x="1233" y="88"/>
                    <a:pt x="1254" y="102"/>
                    <a:pt x="1277" y="138"/>
                  </a:cubicBezTo>
                  <a:cubicBezTo>
                    <a:pt x="1291" y="42"/>
                    <a:pt x="1215" y="0"/>
                    <a:pt x="1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5" name="Google Shape;1135;p72"/>
            <p:cNvSpPr/>
            <p:nvPr/>
          </p:nvSpPr>
          <p:spPr>
            <a:xfrm>
              <a:off x="4845975" y="2956075"/>
              <a:ext cx="46050" cy="6325"/>
            </a:xfrm>
            <a:custGeom>
              <a:avLst/>
              <a:gdLst/>
              <a:ahLst/>
              <a:cxnLst/>
              <a:rect l="l" t="t" r="r" b="b"/>
              <a:pathLst>
                <a:path w="1842" h="253" extrusionOk="0">
                  <a:moveTo>
                    <a:pt x="963" y="1"/>
                  </a:moveTo>
                  <a:cubicBezTo>
                    <a:pt x="635" y="1"/>
                    <a:pt x="312" y="48"/>
                    <a:pt x="0" y="148"/>
                  </a:cubicBezTo>
                  <a:cubicBezTo>
                    <a:pt x="294" y="216"/>
                    <a:pt x="584" y="253"/>
                    <a:pt x="871" y="253"/>
                  </a:cubicBezTo>
                  <a:cubicBezTo>
                    <a:pt x="1197" y="253"/>
                    <a:pt x="1519" y="206"/>
                    <a:pt x="1842" y="106"/>
                  </a:cubicBezTo>
                  <a:cubicBezTo>
                    <a:pt x="1547" y="37"/>
                    <a:pt x="1253" y="1"/>
                    <a:pt x="9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6" name="Google Shape;1136;p72"/>
            <p:cNvSpPr/>
            <p:nvPr/>
          </p:nvSpPr>
          <p:spPr>
            <a:xfrm>
              <a:off x="4842300" y="2976000"/>
              <a:ext cx="52350" cy="6725"/>
            </a:xfrm>
            <a:custGeom>
              <a:avLst/>
              <a:gdLst/>
              <a:ahLst/>
              <a:cxnLst/>
              <a:rect l="l" t="t" r="r" b="b"/>
              <a:pathLst>
                <a:path w="2094" h="269" extrusionOk="0">
                  <a:moveTo>
                    <a:pt x="1137" y="1"/>
                  </a:moveTo>
                  <a:cubicBezTo>
                    <a:pt x="762" y="1"/>
                    <a:pt x="387" y="55"/>
                    <a:pt x="1" y="146"/>
                  </a:cubicBezTo>
                  <a:cubicBezTo>
                    <a:pt x="336" y="227"/>
                    <a:pt x="671" y="269"/>
                    <a:pt x="1008" y="269"/>
                  </a:cubicBezTo>
                  <a:cubicBezTo>
                    <a:pt x="1366" y="269"/>
                    <a:pt x="1727" y="222"/>
                    <a:pt x="2093" y="125"/>
                  </a:cubicBezTo>
                  <a:cubicBezTo>
                    <a:pt x="1768" y="39"/>
                    <a:pt x="1452" y="1"/>
                    <a:pt x="1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7" name="Google Shape;1137;p72"/>
            <p:cNvSpPr/>
            <p:nvPr/>
          </p:nvSpPr>
          <p:spPr>
            <a:xfrm>
              <a:off x="4871075" y="2995700"/>
              <a:ext cx="32975" cy="6525"/>
            </a:xfrm>
            <a:custGeom>
              <a:avLst/>
              <a:gdLst/>
              <a:ahLst/>
              <a:cxnLst/>
              <a:rect l="l" t="t" r="r" b="b"/>
              <a:pathLst>
                <a:path w="1319" h="261" extrusionOk="0">
                  <a:moveTo>
                    <a:pt x="639" y="1"/>
                  </a:moveTo>
                  <a:cubicBezTo>
                    <a:pt x="431" y="1"/>
                    <a:pt x="218" y="43"/>
                    <a:pt x="1" y="132"/>
                  </a:cubicBezTo>
                  <a:cubicBezTo>
                    <a:pt x="217" y="218"/>
                    <a:pt x="444" y="260"/>
                    <a:pt x="674" y="260"/>
                  </a:cubicBezTo>
                  <a:cubicBezTo>
                    <a:pt x="889" y="260"/>
                    <a:pt x="1106" y="224"/>
                    <a:pt x="1319" y="153"/>
                  </a:cubicBezTo>
                  <a:cubicBezTo>
                    <a:pt x="1098" y="53"/>
                    <a:pt x="871" y="1"/>
                    <a:pt x="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8" name="Google Shape;1138;p72"/>
            <p:cNvSpPr/>
            <p:nvPr/>
          </p:nvSpPr>
          <p:spPr>
            <a:xfrm>
              <a:off x="4797850" y="2894900"/>
              <a:ext cx="36100" cy="154825"/>
            </a:xfrm>
            <a:custGeom>
              <a:avLst/>
              <a:gdLst/>
              <a:ahLst/>
              <a:cxnLst/>
              <a:rect l="l" t="t" r="r" b="b"/>
              <a:pathLst>
                <a:path w="1444" h="6193" extrusionOk="0">
                  <a:moveTo>
                    <a:pt x="1339" y="0"/>
                  </a:moveTo>
                  <a:lnTo>
                    <a:pt x="1339" y="0"/>
                  </a:lnTo>
                  <a:cubicBezTo>
                    <a:pt x="398" y="126"/>
                    <a:pt x="314" y="2427"/>
                    <a:pt x="272" y="3243"/>
                  </a:cubicBezTo>
                  <a:cubicBezTo>
                    <a:pt x="272" y="4059"/>
                    <a:pt x="0" y="5901"/>
                    <a:pt x="1005" y="6173"/>
                  </a:cubicBezTo>
                  <a:cubicBezTo>
                    <a:pt x="1051" y="6186"/>
                    <a:pt x="1102" y="6193"/>
                    <a:pt x="1152" y="6193"/>
                  </a:cubicBezTo>
                  <a:cubicBezTo>
                    <a:pt x="1262" y="6193"/>
                    <a:pt x="1372" y="6160"/>
                    <a:pt x="1444" y="6089"/>
                  </a:cubicBezTo>
                  <a:lnTo>
                    <a:pt x="1444" y="6089"/>
                  </a:lnTo>
                  <a:cubicBezTo>
                    <a:pt x="1399" y="6102"/>
                    <a:pt x="1354" y="6108"/>
                    <a:pt x="1311" y="6108"/>
                  </a:cubicBezTo>
                  <a:cubicBezTo>
                    <a:pt x="1077" y="6108"/>
                    <a:pt x="884" y="5931"/>
                    <a:pt x="795" y="5754"/>
                  </a:cubicBezTo>
                  <a:cubicBezTo>
                    <a:pt x="691" y="5545"/>
                    <a:pt x="691" y="5273"/>
                    <a:pt x="691" y="5001"/>
                  </a:cubicBezTo>
                  <a:lnTo>
                    <a:pt x="774" y="3264"/>
                  </a:lnTo>
                  <a:cubicBezTo>
                    <a:pt x="795" y="2699"/>
                    <a:pt x="837" y="2113"/>
                    <a:pt x="879" y="1548"/>
                  </a:cubicBezTo>
                  <a:cubicBezTo>
                    <a:pt x="942" y="983"/>
                    <a:pt x="816" y="335"/>
                    <a:pt x="13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9" name="Google Shape;1139;p72"/>
            <p:cNvSpPr/>
            <p:nvPr/>
          </p:nvSpPr>
          <p:spPr>
            <a:xfrm>
              <a:off x="4294100" y="2875000"/>
              <a:ext cx="16250" cy="152775"/>
            </a:xfrm>
            <a:custGeom>
              <a:avLst/>
              <a:gdLst/>
              <a:ahLst/>
              <a:cxnLst/>
              <a:rect l="l" t="t" r="r" b="b"/>
              <a:pathLst>
                <a:path w="650" h="6111" extrusionOk="0">
                  <a:moveTo>
                    <a:pt x="649" y="1"/>
                  </a:moveTo>
                  <a:cubicBezTo>
                    <a:pt x="43" y="1947"/>
                    <a:pt x="1" y="4123"/>
                    <a:pt x="524" y="6111"/>
                  </a:cubicBezTo>
                  <a:cubicBezTo>
                    <a:pt x="357" y="4060"/>
                    <a:pt x="377" y="2051"/>
                    <a:pt x="6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0" name="Google Shape;1140;p72"/>
            <p:cNvSpPr/>
            <p:nvPr/>
          </p:nvSpPr>
          <p:spPr>
            <a:xfrm>
              <a:off x="4319225" y="2876050"/>
              <a:ext cx="14150" cy="155925"/>
            </a:xfrm>
            <a:custGeom>
              <a:avLst/>
              <a:gdLst/>
              <a:ahLst/>
              <a:cxnLst/>
              <a:rect l="l" t="t" r="r" b="b"/>
              <a:pathLst>
                <a:path w="566" h="6237" extrusionOk="0">
                  <a:moveTo>
                    <a:pt x="565" y="1"/>
                  </a:moveTo>
                  <a:lnTo>
                    <a:pt x="565" y="1"/>
                  </a:lnTo>
                  <a:cubicBezTo>
                    <a:pt x="42" y="2030"/>
                    <a:pt x="0" y="4206"/>
                    <a:pt x="419" y="6236"/>
                  </a:cubicBezTo>
                  <a:cubicBezTo>
                    <a:pt x="356" y="4144"/>
                    <a:pt x="398" y="2093"/>
                    <a:pt x="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1" name="Google Shape;1141;p72"/>
            <p:cNvSpPr/>
            <p:nvPr/>
          </p:nvSpPr>
          <p:spPr>
            <a:xfrm>
              <a:off x="4343800" y="2876050"/>
              <a:ext cx="14150" cy="155925"/>
            </a:xfrm>
            <a:custGeom>
              <a:avLst/>
              <a:gdLst/>
              <a:ahLst/>
              <a:cxnLst/>
              <a:rect l="l" t="t" r="r" b="b"/>
              <a:pathLst>
                <a:path w="566" h="6237" extrusionOk="0">
                  <a:moveTo>
                    <a:pt x="565" y="1"/>
                  </a:moveTo>
                  <a:lnTo>
                    <a:pt x="565" y="1"/>
                  </a:lnTo>
                  <a:cubicBezTo>
                    <a:pt x="42" y="2030"/>
                    <a:pt x="1" y="4206"/>
                    <a:pt x="440" y="6236"/>
                  </a:cubicBezTo>
                  <a:cubicBezTo>
                    <a:pt x="356" y="4144"/>
                    <a:pt x="398" y="2093"/>
                    <a:pt x="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2" name="Google Shape;1142;p72"/>
            <p:cNvSpPr/>
            <p:nvPr/>
          </p:nvSpPr>
          <p:spPr>
            <a:xfrm>
              <a:off x="4370475" y="2957650"/>
              <a:ext cx="11525" cy="73800"/>
            </a:xfrm>
            <a:custGeom>
              <a:avLst/>
              <a:gdLst/>
              <a:ahLst/>
              <a:cxnLst/>
              <a:rect l="l" t="t" r="r" b="b"/>
              <a:pathLst>
                <a:path w="461" h="2952" extrusionOk="0">
                  <a:moveTo>
                    <a:pt x="294" y="1"/>
                  </a:moveTo>
                  <a:lnTo>
                    <a:pt x="294" y="1"/>
                  </a:lnTo>
                  <a:cubicBezTo>
                    <a:pt x="105" y="984"/>
                    <a:pt x="1" y="2010"/>
                    <a:pt x="315" y="2951"/>
                  </a:cubicBezTo>
                  <a:cubicBezTo>
                    <a:pt x="356" y="1968"/>
                    <a:pt x="461" y="984"/>
                    <a:pt x="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3" name="Google Shape;1143;p72"/>
            <p:cNvSpPr/>
            <p:nvPr/>
          </p:nvSpPr>
          <p:spPr>
            <a:xfrm>
              <a:off x="4397150" y="2959750"/>
              <a:ext cx="9450" cy="69600"/>
            </a:xfrm>
            <a:custGeom>
              <a:avLst/>
              <a:gdLst/>
              <a:ahLst/>
              <a:cxnLst/>
              <a:rect l="l" t="t" r="r" b="b"/>
              <a:pathLst>
                <a:path w="378" h="2784" extrusionOk="0">
                  <a:moveTo>
                    <a:pt x="210" y="1"/>
                  </a:moveTo>
                  <a:cubicBezTo>
                    <a:pt x="1" y="691"/>
                    <a:pt x="1" y="1402"/>
                    <a:pt x="105" y="2114"/>
                  </a:cubicBezTo>
                  <a:cubicBezTo>
                    <a:pt x="126" y="2344"/>
                    <a:pt x="189" y="2616"/>
                    <a:pt x="377" y="2783"/>
                  </a:cubicBezTo>
                  <a:cubicBezTo>
                    <a:pt x="273" y="2574"/>
                    <a:pt x="294" y="2344"/>
                    <a:pt x="294" y="2114"/>
                  </a:cubicBezTo>
                  <a:cubicBezTo>
                    <a:pt x="294" y="1402"/>
                    <a:pt x="315" y="69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4" name="Google Shape;1144;p72"/>
            <p:cNvSpPr/>
            <p:nvPr/>
          </p:nvSpPr>
          <p:spPr>
            <a:xfrm>
              <a:off x="4422800" y="2962375"/>
              <a:ext cx="7850" cy="72200"/>
            </a:xfrm>
            <a:custGeom>
              <a:avLst/>
              <a:gdLst/>
              <a:ahLst/>
              <a:cxnLst/>
              <a:rect l="l" t="t" r="r" b="b"/>
              <a:pathLst>
                <a:path w="314" h="2888" extrusionOk="0">
                  <a:moveTo>
                    <a:pt x="146" y="0"/>
                  </a:moveTo>
                  <a:cubicBezTo>
                    <a:pt x="0" y="691"/>
                    <a:pt x="0" y="1423"/>
                    <a:pt x="42" y="2218"/>
                  </a:cubicBezTo>
                  <a:cubicBezTo>
                    <a:pt x="84" y="2448"/>
                    <a:pt x="105" y="2741"/>
                    <a:pt x="314" y="2888"/>
                  </a:cubicBezTo>
                  <a:cubicBezTo>
                    <a:pt x="209" y="2657"/>
                    <a:pt x="230" y="2427"/>
                    <a:pt x="251" y="2197"/>
                  </a:cubicBezTo>
                  <a:cubicBezTo>
                    <a:pt x="314" y="1465"/>
                    <a:pt x="314" y="733"/>
                    <a:pt x="1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5" name="Google Shape;1145;p72"/>
            <p:cNvSpPr/>
            <p:nvPr/>
          </p:nvSpPr>
          <p:spPr>
            <a:xfrm>
              <a:off x="4785300" y="2895925"/>
              <a:ext cx="17275" cy="104650"/>
            </a:xfrm>
            <a:custGeom>
              <a:avLst/>
              <a:gdLst/>
              <a:ahLst/>
              <a:cxnLst/>
              <a:rect l="l" t="t" r="r" b="b"/>
              <a:pathLst>
                <a:path w="691" h="4186" extrusionOk="0">
                  <a:moveTo>
                    <a:pt x="691" y="1"/>
                  </a:moveTo>
                  <a:cubicBezTo>
                    <a:pt x="167" y="1319"/>
                    <a:pt x="0" y="2784"/>
                    <a:pt x="293" y="4186"/>
                  </a:cubicBezTo>
                  <a:cubicBezTo>
                    <a:pt x="398" y="2784"/>
                    <a:pt x="523" y="1424"/>
                    <a:pt x="6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6" name="Google Shape;1146;p72"/>
            <p:cNvSpPr/>
            <p:nvPr/>
          </p:nvSpPr>
          <p:spPr>
            <a:xfrm>
              <a:off x="4638300" y="2950325"/>
              <a:ext cx="9450" cy="94725"/>
            </a:xfrm>
            <a:custGeom>
              <a:avLst/>
              <a:gdLst/>
              <a:ahLst/>
              <a:cxnLst/>
              <a:rect l="l" t="t" r="r" b="b"/>
              <a:pathLst>
                <a:path w="378" h="3789" extrusionOk="0">
                  <a:moveTo>
                    <a:pt x="377" y="1"/>
                  </a:moveTo>
                  <a:lnTo>
                    <a:pt x="377" y="1"/>
                  </a:lnTo>
                  <a:cubicBezTo>
                    <a:pt x="84" y="922"/>
                    <a:pt x="1" y="1884"/>
                    <a:pt x="42" y="2847"/>
                  </a:cubicBezTo>
                  <a:cubicBezTo>
                    <a:pt x="63" y="3160"/>
                    <a:pt x="63" y="3516"/>
                    <a:pt x="210" y="3788"/>
                  </a:cubicBezTo>
                  <a:cubicBezTo>
                    <a:pt x="168" y="3537"/>
                    <a:pt x="252" y="3139"/>
                    <a:pt x="252" y="2847"/>
                  </a:cubicBezTo>
                  <a:cubicBezTo>
                    <a:pt x="293" y="1947"/>
                    <a:pt x="377" y="943"/>
                    <a:pt x="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7" name="Google Shape;1147;p72"/>
            <p:cNvSpPr/>
            <p:nvPr/>
          </p:nvSpPr>
          <p:spPr>
            <a:xfrm>
              <a:off x="4661325" y="2955575"/>
              <a:ext cx="9425" cy="83200"/>
            </a:xfrm>
            <a:custGeom>
              <a:avLst/>
              <a:gdLst/>
              <a:ahLst/>
              <a:cxnLst/>
              <a:rect l="l" t="t" r="r" b="b"/>
              <a:pathLst>
                <a:path w="377" h="3328" extrusionOk="0">
                  <a:moveTo>
                    <a:pt x="377" y="0"/>
                  </a:moveTo>
                  <a:lnTo>
                    <a:pt x="377" y="0"/>
                  </a:lnTo>
                  <a:cubicBezTo>
                    <a:pt x="21" y="1046"/>
                    <a:pt x="0" y="2218"/>
                    <a:pt x="293" y="3327"/>
                  </a:cubicBezTo>
                  <a:cubicBezTo>
                    <a:pt x="335" y="2197"/>
                    <a:pt x="377" y="1130"/>
                    <a:pt x="3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8" name="Google Shape;1148;p72"/>
            <p:cNvSpPr/>
            <p:nvPr/>
          </p:nvSpPr>
          <p:spPr>
            <a:xfrm>
              <a:off x="4684850" y="2953475"/>
              <a:ext cx="12575" cy="85300"/>
            </a:xfrm>
            <a:custGeom>
              <a:avLst/>
              <a:gdLst/>
              <a:ahLst/>
              <a:cxnLst/>
              <a:rect l="l" t="t" r="r" b="b"/>
              <a:pathLst>
                <a:path w="503" h="3412" extrusionOk="0">
                  <a:moveTo>
                    <a:pt x="503" y="0"/>
                  </a:moveTo>
                  <a:lnTo>
                    <a:pt x="503" y="0"/>
                  </a:lnTo>
                  <a:cubicBezTo>
                    <a:pt x="64" y="1047"/>
                    <a:pt x="1" y="2302"/>
                    <a:pt x="336" y="3411"/>
                  </a:cubicBezTo>
                  <a:cubicBezTo>
                    <a:pt x="356" y="2260"/>
                    <a:pt x="419" y="1151"/>
                    <a:pt x="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9" name="Google Shape;1149;p72"/>
            <p:cNvSpPr/>
            <p:nvPr/>
          </p:nvSpPr>
          <p:spPr>
            <a:xfrm>
              <a:off x="4736125" y="2950850"/>
              <a:ext cx="11525" cy="94200"/>
            </a:xfrm>
            <a:custGeom>
              <a:avLst/>
              <a:gdLst/>
              <a:ahLst/>
              <a:cxnLst/>
              <a:rect l="l" t="t" r="r" b="b"/>
              <a:pathLst>
                <a:path w="461" h="3768" extrusionOk="0">
                  <a:moveTo>
                    <a:pt x="377" y="1"/>
                  </a:moveTo>
                  <a:lnTo>
                    <a:pt x="377" y="1"/>
                  </a:lnTo>
                  <a:cubicBezTo>
                    <a:pt x="105" y="1235"/>
                    <a:pt x="0" y="2574"/>
                    <a:pt x="419" y="3767"/>
                  </a:cubicBezTo>
                  <a:cubicBezTo>
                    <a:pt x="356" y="2491"/>
                    <a:pt x="461" y="1277"/>
                    <a:pt x="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0" name="Google Shape;1150;p72"/>
            <p:cNvSpPr/>
            <p:nvPr/>
          </p:nvSpPr>
          <p:spPr>
            <a:xfrm>
              <a:off x="4762275" y="2896975"/>
              <a:ext cx="13625" cy="152325"/>
            </a:xfrm>
            <a:custGeom>
              <a:avLst/>
              <a:gdLst/>
              <a:ahLst/>
              <a:cxnLst/>
              <a:rect l="l" t="t" r="r" b="b"/>
              <a:pathLst>
                <a:path w="545" h="6093" extrusionOk="0">
                  <a:moveTo>
                    <a:pt x="544" y="1"/>
                  </a:moveTo>
                  <a:lnTo>
                    <a:pt x="544" y="1"/>
                  </a:lnTo>
                  <a:cubicBezTo>
                    <a:pt x="105" y="1737"/>
                    <a:pt x="0" y="3600"/>
                    <a:pt x="147" y="5378"/>
                  </a:cubicBezTo>
                  <a:lnTo>
                    <a:pt x="210" y="5776"/>
                  </a:lnTo>
                  <a:cubicBezTo>
                    <a:pt x="231" y="5880"/>
                    <a:pt x="231" y="6006"/>
                    <a:pt x="314" y="6069"/>
                  </a:cubicBezTo>
                  <a:cubicBezTo>
                    <a:pt x="326" y="6081"/>
                    <a:pt x="345" y="6093"/>
                    <a:pt x="359" y="6093"/>
                  </a:cubicBezTo>
                  <a:cubicBezTo>
                    <a:pt x="370" y="6093"/>
                    <a:pt x="377" y="6086"/>
                    <a:pt x="377" y="6069"/>
                  </a:cubicBezTo>
                  <a:lnTo>
                    <a:pt x="377" y="6069"/>
                  </a:lnTo>
                  <a:cubicBezTo>
                    <a:pt x="372" y="6082"/>
                    <a:pt x="365" y="6088"/>
                    <a:pt x="356" y="6088"/>
                  </a:cubicBezTo>
                  <a:cubicBezTo>
                    <a:pt x="323" y="6088"/>
                    <a:pt x="272" y="6017"/>
                    <a:pt x="272" y="5985"/>
                  </a:cubicBezTo>
                  <a:cubicBezTo>
                    <a:pt x="314" y="3997"/>
                    <a:pt x="398" y="1988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481781" y="184518"/>
            <a:ext cx="6096000" cy="6370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i="1" dirty="0">
                <a:ea typeface="Calibri"/>
                <a:cs typeface="Times New Roman"/>
              </a:rPr>
              <a:t>Повесть "Весьегонская волчица", впервые была опубликована в 1987 году, с серьёзными цензурными сокращениями: из книги была убрана вся мистическая составляющая. Потомственный охотник-волчатник Егор Бирюков жил среди природы, как жили его дед и прадеды: растил дочь, любил лес, охотился. Но однажды он задумывается над вопросами жизни и смерти.</a:t>
            </a:r>
          </a:p>
          <a:p>
            <a:pPr algn="just"/>
            <a:r>
              <a:rPr lang="ru-RU" sz="2400" i="1" dirty="0"/>
              <a:t>      Его вражда с хитрой волчицей, вожаком целой стаи, начинается с кровавой мести, а заканчивается искренней взаимной любовью человека и дикого зверя. Они приходят к некоему взаимопониманию, которое редко когда возможно даже между хозяином и псом. </a:t>
            </a:r>
            <a:endParaRPr lang="ru-RU" sz="2400" i="1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pic>
        <p:nvPicPr>
          <p:cNvPr id="66" name="Рисунок 6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383" y="347636"/>
            <a:ext cx="4146883" cy="2792877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855" y="3830330"/>
            <a:ext cx="4041576" cy="264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26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7" name="Google Shape;997;p72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0" name="Google Shape;1000;p72"/>
          <p:cNvPicPr preferRelativeResize="0"/>
          <p:nvPr/>
        </p:nvPicPr>
        <p:blipFill>
          <a:blip r:embed="rId4">
            <a:alphaModFix/>
          </a:blip>
          <a:srcRect l="33903" t="2293" b="2866"/>
          <a:stretch>
            <a:fillRect/>
          </a:stretch>
        </p:blipFill>
        <p:spPr>
          <a:xfrm rot="-5400000">
            <a:off x="4459154" y="1555315"/>
            <a:ext cx="843533" cy="9761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1" name="Google Shape;1001;p72"/>
          <p:cNvPicPr preferRelativeResize="0"/>
          <p:nvPr/>
        </p:nvPicPr>
        <p:blipFill rotWithShape="1">
          <a:blip r:embed="rId5">
            <a:alphaModFix/>
          </a:blip>
          <a:srcRect l="51224" t="32441"/>
          <a:stretch/>
        </p:blipFill>
        <p:spPr>
          <a:xfrm>
            <a:off x="8364864" y="3811342"/>
            <a:ext cx="3833383" cy="30413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1" name="Google Shape;1091;p72"/>
          <p:cNvGrpSpPr/>
          <p:nvPr/>
        </p:nvGrpSpPr>
        <p:grpSpPr>
          <a:xfrm>
            <a:off x="10275308" y="5332027"/>
            <a:ext cx="1583905" cy="1277023"/>
            <a:chOff x="4187925" y="2667350"/>
            <a:chExt cx="877100" cy="623550"/>
          </a:xfrm>
        </p:grpSpPr>
        <p:sp>
          <p:nvSpPr>
            <p:cNvPr id="1092" name="Google Shape;1092;p72"/>
            <p:cNvSpPr/>
            <p:nvPr/>
          </p:nvSpPr>
          <p:spPr>
            <a:xfrm>
              <a:off x="4187925" y="3018850"/>
              <a:ext cx="877100" cy="272050"/>
            </a:xfrm>
            <a:custGeom>
              <a:avLst/>
              <a:gdLst/>
              <a:ahLst/>
              <a:cxnLst/>
              <a:rect l="l" t="t" r="r" b="b"/>
              <a:pathLst>
                <a:path w="35084" h="10882" extrusionOk="0">
                  <a:moveTo>
                    <a:pt x="26322" y="1507"/>
                  </a:moveTo>
                  <a:lnTo>
                    <a:pt x="26322" y="1507"/>
                  </a:lnTo>
                  <a:cubicBezTo>
                    <a:pt x="26321" y="1507"/>
                    <a:pt x="26322" y="1507"/>
                    <a:pt x="26322" y="1507"/>
                  </a:cubicBezTo>
                  <a:lnTo>
                    <a:pt x="26322" y="1507"/>
                  </a:lnTo>
                  <a:close/>
                  <a:moveTo>
                    <a:pt x="1863" y="1"/>
                  </a:moveTo>
                  <a:lnTo>
                    <a:pt x="1779" y="106"/>
                  </a:lnTo>
                  <a:cubicBezTo>
                    <a:pt x="0" y="2365"/>
                    <a:pt x="189" y="5525"/>
                    <a:pt x="1779" y="7847"/>
                  </a:cubicBezTo>
                  <a:lnTo>
                    <a:pt x="1842" y="7931"/>
                  </a:lnTo>
                  <a:lnTo>
                    <a:pt x="1946" y="7952"/>
                  </a:lnTo>
                  <a:lnTo>
                    <a:pt x="14312" y="9458"/>
                  </a:lnTo>
                  <a:cubicBezTo>
                    <a:pt x="18434" y="9940"/>
                    <a:pt x="22577" y="10421"/>
                    <a:pt x="26699" y="10881"/>
                  </a:cubicBezTo>
                  <a:cubicBezTo>
                    <a:pt x="26741" y="10881"/>
                    <a:pt x="30612" y="10191"/>
                    <a:pt x="30632" y="10191"/>
                  </a:cubicBezTo>
                  <a:lnTo>
                    <a:pt x="34524" y="9479"/>
                  </a:lnTo>
                  <a:lnTo>
                    <a:pt x="34503" y="9479"/>
                  </a:lnTo>
                  <a:cubicBezTo>
                    <a:pt x="34629" y="9479"/>
                    <a:pt x="34734" y="9375"/>
                    <a:pt x="34796" y="9270"/>
                  </a:cubicBezTo>
                  <a:cubicBezTo>
                    <a:pt x="35084" y="8470"/>
                    <a:pt x="34526" y="7951"/>
                    <a:pt x="33754" y="7951"/>
                  </a:cubicBezTo>
                  <a:cubicBezTo>
                    <a:pt x="33739" y="7951"/>
                    <a:pt x="33724" y="7952"/>
                    <a:pt x="33708" y="7952"/>
                  </a:cubicBezTo>
                  <a:cubicBezTo>
                    <a:pt x="32955" y="7952"/>
                    <a:pt x="32265" y="8224"/>
                    <a:pt x="31574" y="8349"/>
                  </a:cubicBezTo>
                  <a:cubicBezTo>
                    <a:pt x="30172" y="8663"/>
                    <a:pt x="28749" y="8873"/>
                    <a:pt x="27306" y="8956"/>
                  </a:cubicBezTo>
                  <a:cubicBezTo>
                    <a:pt x="28749" y="8893"/>
                    <a:pt x="30172" y="8747"/>
                    <a:pt x="31553" y="8475"/>
                  </a:cubicBezTo>
                  <a:cubicBezTo>
                    <a:pt x="32244" y="8349"/>
                    <a:pt x="32955" y="8119"/>
                    <a:pt x="33666" y="8119"/>
                  </a:cubicBezTo>
                  <a:cubicBezTo>
                    <a:pt x="34190" y="8119"/>
                    <a:pt x="34713" y="8370"/>
                    <a:pt x="34608" y="8956"/>
                  </a:cubicBezTo>
                  <a:cubicBezTo>
                    <a:pt x="34608" y="9095"/>
                    <a:pt x="34533" y="9272"/>
                    <a:pt x="34436" y="9272"/>
                  </a:cubicBezTo>
                  <a:cubicBezTo>
                    <a:pt x="34430" y="9272"/>
                    <a:pt x="34425" y="9271"/>
                    <a:pt x="34420" y="9270"/>
                  </a:cubicBezTo>
                  <a:lnTo>
                    <a:pt x="30528" y="9898"/>
                  </a:lnTo>
                  <a:cubicBezTo>
                    <a:pt x="30568" y="9898"/>
                    <a:pt x="26783" y="10513"/>
                    <a:pt x="26671" y="10546"/>
                  </a:cubicBezTo>
                  <a:lnTo>
                    <a:pt x="26671" y="10546"/>
                  </a:lnTo>
                  <a:cubicBezTo>
                    <a:pt x="19488" y="9630"/>
                    <a:pt x="9367" y="8362"/>
                    <a:pt x="2054" y="7484"/>
                  </a:cubicBezTo>
                  <a:lnTo>
                    <a:pt x="2054" y="7484"/>
                  </a:lnTo>
                  <a:cubicBezTo>
                    <a:pt x="710" y="5376"/>
                    <a:pt x="531" y="2563"/>
                    <a:pt x="2031" y="508"/>
                  </a:cubicBezTo>
                  <a:lnTo>
                    <a:pt x="2031" y="508"/>
                  </a:lnTo>
                  <a:lnTo>
                    <a:pt x="18183" y="1194"/>
                  </a:lnTo>
                  <a:lnTo>
                    <a:pt x="26322" y="1507"/>
                  </a:lnTo>
                  <a:lnTo>
                    <a:pt x="26322" y="1507"/>
                  </a:lnTo>
                  <a:cubicBezTo>
                    <a:pt x="26376" y="1506"/>
                    <a:pt x="34246" y="1448"/>
                    <a:pt x="34402" y="1425"/>
                  </a:cubicBezTo>
                  <a:lnTo>
                    <a:pt x="34402" y="1425"/>
                  </a:lnTo>
                  <a:cubicBezTo>
                    <a:pt x="34649" y="1553"/>
                    <a:pt x="34544" y="2031"/>
                    <a:pt x="34315" y="2156"/>
                  </a:cubicBezTo>
                  <a:cubicBezTo>
                    <a:pt x="34064" y="2344"/>
                    <a:pt x="33687" y="2344"/>
                    <a:pt x="33332" y="2344"/>
                  </a:cubicBezTo>
                  <a:cubicBezTo>
                    <a:pt x="32599" y="2344"/>
                    <a:pt x="31888" y="2365"/>
                    <a:pt x="31156" y="2386"/>
                  </a:cubicBezTo>
                  <a:cubicBezTo>
                    <a:pt x="29712" y="2449"/>
                    <a:pt x="28268" y="2554"/>
                    <a:pt x="26845" y="2658"/>
                  </a:cubicBezTo>
                  <a:cubicBezTo>
                    <a:pt x="28310" y="2595"/>
                    <a:pt x="29733" y="2512"/>
                    <a:pt x="31177" y="2491"/>
                  </a:cubicBezTo>
                  <a:lnTo>
                    <a:pt x="33353" y="2491"/>
                  </a:lnTo>
                  <a:cubicBezTo>
                    <a:pt x="33419" y="2494"/>
                    <a:pt x="33491" y="2496"/>
                    <a:pt x="33566" y="2496"/>
                  </a:cubicBezTo>
                  <a:cubicBezTo>
                    <a:pt x="34077" y="2496"/>
                    <a:pt x="34723" y="2403"/>
                    <a:pt x="34796" y="1800"/>
                  </a:cubicBezTo>
                  <a:cubicBezTo>
                    <a:pt x="34838" y="1591"/>
                    <a:pt x="34734" y="1277"/>
                    <a:pt x="34503" y="1235"/>
                  </a:cubicBezTo>
                  <a:cubicBezTo>
                    <a:pt x="34038" y="1241"/>
                    <a:pt x="33559" y="1243"/>
                    <a:pt x="33068" y="1243"/>
                  </a:cubicBezTo>
                  <a:cubicBezTo>
                    <a:pt x="23948" y="1243"/>
                    <a:pt x="10744" y="358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3" name="Google Shape;1093;p72"/>
            <p:cNvSpPr/>
            <p:nvPr/>
          </p:nvSpPr>
          <p:spPr>
            <a:xfrm>
              <a:off x="5006025" y="3090525"/>
              <a:ext cx="18875" cy="129225"/>
            </a:xfrm>
            <a:custGeom>
              <a:avLst/>
              <a:gdLst/>
              <a:ahLst/>
              <a:cxnLst/>
              <a:rect l="l" t="t" r="r" b="b"/>
              <a:pathLst>
                <a:path w="755" h="5169" extrusionOk="0">
                  <a:moveTo>
                    <a:pt x="503" y="0"/>
                  </a:moveTo>
                  <a:lnTo>
                    <a:pt x="503" y="0"/>
                  </a:lnTo>
                  <a:cubicBezTo>
                    <a:pt x="22" y="754"/>
                    <a:pt x="22" y="1716"/>
                    <a:pt x="1" y="2637"/>
                  </a:cubicBezTo>
                  <a:cubicBezTo>
                    <a:pt x="1" y="3495"/>
                    <a:pt x="126" y="4499"/>
                    <a:pt x="754" y="5169"/>
                  </a:cubicBezTo>
                  <a:cubicBezTo>
                    <a:pt x="336" y="4353"/>
                    <a:pt x="252" y="3495"/>
                    <a:pt x="252" y="2616"/>
                  </a:cubicBezTo>
                  <a:cubicBezTo>
                    <a:pt x="252" y="1716"/>
                    <a:pt x="210" y="837"/>
                    <a:pt x="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4" name="Google Shape;1094;p72"/>
            <p:cNvSpPr/>
            <p:nvPr/>
          </p:nvSpPr>
          <p:spPr>
            <a:xfrm>
              <a:off x="4820850" y="3077450"/>
              <a:ext cx="49200" cy="202600"/>
            </a:xfrm>
            <a:custGeom>
              <a:avLst/>
              <a:gdLst/>
              <a:ahLst/>
              <a:cxnLst/>
              <a:rect l="l" t="t" r="r" b="b"/>
              <a:pathLst>
                <a:path w="1968" h="8104" extrusionOk="0">
                  <a:moveTo>
                    <a:pt x="1110" y="0"/>
                  </a:moveTo>
                  <a:lnTo>
                    <a:pt x="1110" y="0"/>
                  </a:lnTo>
                  <a:cubicBezTo>
                    <a:pt x="524" y="523"/>
                    <a:pt x="315" y="1360"/>
                    <a:pt x="231" y="2051"/>
                  </a:cubicBezTo>
                  <a:cubicBezTo>
                    <a:pt x="106" y="2783"/>
                    <a:pt x="1" y="3536"/>
                    <a:pt x="106" y="4352"/>
                  </a:cubicBezTo>
                  <a:cubicBezTo>
                    <a:pt x="147" y="5106"/>
                    <a:pt x="629" y="5922"/>
                    <a:pt x="1047" y="6508"/>
                  </a:cubicBezTo>
                  <a:cubicBezTo>
                    <a:pt x="1403" y="7031"/>
                    <a:pt x="1549" y="7889"/>
                    <a:pt x="733" y="8077"/>
                  </a:cubicBezTo>
                  <a:cubicBezTo>
                    <a:pt x="791" y="8095"/>
                    <a:pt x="850" y="8104"/>
                    <a:pt x="908" y="8104"/>
                  </a:cubicBezTo>
                  <a:cubicBezTo>
                    <a:pt x="1252" y="8104"/>
                    <a:pt x="1588" y="7810"/>
                    <a:pt x="1696" y="7470"/>
                  </a:cubicBezTo>
                  <a:cubicBezTo>
                    <a:pt x="1968" y="6675"/>
                    <a:pt x="1361" y="5901"/>
                    <a:pt x="1110" y="5252"/>
                  </a:cubicBezTo>
                  <a:cubicBezTo>
                    <a:pt x="712" y="4248"/>
                    <a:pt x="817" y="3202"/>
                    <a:pt x="817" y="2135"/>
                  </a:cubicBezTo>
                  <a:cubicBezTo>
                    <a:pt x="817" y="1402"/>
                    <a:pt x="817" y="691"/>
                    <a:pt x="1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5" name="Google Shape;1095;p72"/>
            <p:cNvSpPr/>
            <p:nvPr/>
          </p:nvSpPr>
          <p:spPr>
            <a:xfrm>
              <a:off x="4878400" y="3197750"/>
              <a:ext cx="140725" cy="10875"/>
            </a:xfrm>
            <a:custGeom>
              <a:avLst/>
              <a:gdLst/>
              <a:ahLst/>
              <a:cxnLst/>
              <a:rect l="l" t="t" r="r" b="b"/>
              <a:pathLst>
                <a:path w="5629" h="435" extrusionOk="0">
                  <a:moveTo>
                    <a:pt x="5629" y="1"/>
                  </a:moveTo>
                  <a:cubicBezTo>
                    <a:pt x="3746" y="64"/>
                    <a:pt x="1884" y="168"/>
                    <a:pt x="0" y="336"/>
                  </a:cubicBezTo>
                  <a:cubicBezTo>
                    <a:pt x="601" y="402"/>
                    <a:pt x="1208" y="435"/>
                    <a:pt x="1814" y="435"/>
                  </a:cubicBezTo>
                  <a:cubicBezTo>
                    <a:pt x="3110" y="435"/>
                    <a:pt x="4403" y="286"/>
                    <a:pt x="5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6" name="Google Shape;1096;p72"/>
            <p:cNvSpPr/>
            <p:nvPr/>
          </p:nvSpPr>
          <p:spPr>
            <a:xfrm>
              <a:off x="4868450" y="3161675"/>
              <a:ext cx="140750" cy="10975"/>
            </a:xfrm>
            <a:custGeom>
              <a:avLst/>
              <a:gdLst/>
              <a:ahLst/>
              <a:cxnLst/>
              <a:rect l="l" t="t" r="r" b="b"/>
              <a:pathLst>
                <a:path w="5630" h="439" extrusionOk="0">
                  <a:moveTo>
                    <a:pt x="5629" y="0"/>
                  </a:moveTo>
                  <a:lnTo>
                    <a:pt x="5629" y="0"/>
                  </a:lnTo>
                  <a:cubicBezTo>
                    <a:pt x="3746" y="84"/>
                    <a:pt x="1884" y="167"/>
                    <a:pt x="1" y="335"/>
                  </a:cubicBezTo>
                  <a:cubicBezTo>
                    <a:pt x="622" y="404"/>
                    <a:pt x="1247" y="439"/>
                    <a:pt x="1872" y="439"/>
                  </a:cubicBezTo>
                  <a:cubicBezTo>
                    <a:pt x="3142" y="439"/>
                    <a:pt x="4409" y="295"/>
                    <a:pt x="5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7" name="Google Shape;1097;p72"/>
            <p:cNvSpPr/>
            <p:nvPr/>
          </p:nvSpPr>
          <p:spPr>
            <a:xfrm>
              <a:off x="4868450" y="3128700"/>
              <a:ext cx="140750" cy="11750"/>
            </a:xfrm>
            <a:custGeom>
              <a:avLst/>
              <a:gdLst/>
              <a:ahLst/>
              <a:cxnLst/>
              <a:rect l="l" t="t" r="r" b="b"/>
              <a:pathLst>
                <a:path w="5630" h="470" extrusionOk="0">
                  <a:moveTo>
                    <a:pt x="5629" y="1"/>
                  </a:moveTo>
                  <a:lnTo>
                    <a:pt x="5629" y="1"/>
                  </a:lnTo>
                  <a:cubicBezTo>
                    <a:pt x="3746" y="85"/>
                    <a:pt x="1884" y="189"/>
                    <a:pt x="1" y="357"/>
                  </a:cubicBezTo>
                  <a:cubicBezTo>
                    <a:pt x="616" y="432"/>
                    <a:pt x="1236" y="469"/>
                    <a:pt x="1855" y="469"/>
                  </a:cubicBezTo>
                  <a:cubicBezTo>
                    <a:pt x="3131" y="469"/>
                    <a:pt x="4404" y="311"/>
                    <a:pt x="5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8" name="Google Shape;1098;p72"/>
            <p:cNvSpPr/>
            <p:nvPr/>
          </p:nvSpPr>
          <p:spPr>
            <a:xfrm>
              <a:off x="4844925" y="3100425"/>
              <a:ext cx="75350" cy="7250"/>
            </a:xfrm>
            <a:custGeom>
              <a:avLst/>
              <a:gdLst/>
              <a:ahLst/>
              <a:cxnLst/>
              <a:rect l="l" t="t" r="r" b="b"/>
              <a:pathLst>
                <a:path w="3014" h="290" extrusionOk="0">
                  <a:moveTo>
                    <a:pt x="1790" y="1"/>
                  </a:moveTo>
                  <a:cubicBezTo>
                    <a:pt x="1192" y="1"/>
                    <a:pt x="600" y="49"/>
                    <a:pt x="0" y="148"/>
                  </a:cubicBezTo>
                  <a:cubicBezTo>
                    <a:pt x="448" y="242"/>
                    <a:pt x="899" y="289"/>
                    <a:pt x="1350" y="289"/>
                  </a:cubicBezTo>
                  <a:cubicBezTo>
                    <a:pt x="1910" y="289"/>
                    <a:pt x="2468" y="216"/>
                    <a:pt x="3013" y="65"/>
                  </a:cubicBezTo>
                  <a:cubicBezTo>
                    <a:pt x="2600" y="23"/>
                    <a:pt x="2194" y="1"/>
                    <a:pt x="17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9" name="Google Shape;1099;p72"/>
            <p:cNvSpPr/>
            <p:nvPr/>
          </p:nvSpPr>
          <p:spPr>
            <a:xfrm>
              <a:off x="4791050" y="3052850"/>
              <a:ext cx="28800" cy="227575"/>
            </a:xfrm>
            <a:custGeom>
              <a:avLst/>
              <a:gdLst/>
              <a:ahLst/>
              <a:cxnLst/>
              <a:rect l="l" t="t" r="r" b="b"/>
              <a:pathLst>
                <a:path w="1152" h="9103" extrusionOk="0">
                  <a:moveTo>
                    <a:pt x="1109" y="1"/>
                  </a:moveTo>
                  <a:cubicBezTo>
                    <a:pt x="0" y="2554"/>
                    <a:pt x="21" y="5441"/>
                    <a:pt x="565" y="8098"/>
                  </a:cubicBezTo>
                  <a:cubicBezTo>
                    <a:pt x="670" y="8475"/>
                    <a:pt x="816" y="8873"/>
                    <a:pt x="1151" y="9103"/>
                  </a:cubicBezTo>
                  <a:cubicBezTo>
                    <a:pt x="879" y="8831"/>
                    <a:pt x="753" y="8433"/>
                    <a:pt x="691" y="8057"/>
                  </a:cubicBezTo>
                  <a:cubicBezTo>
                    <a:pt x="335" y="5399"/>
                    <a:pt x="293" y="2616"/>
                    <a:pt x="1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0" name="Google Shape;1100;p72"/>
            <p:cNvSpPr/>
            <p:nvPr/>
          </p:nvSpPr>
          <p:spPr>
            <a:xfrm>
              <a:off x="4762275" y="3052850"/>
              <a:ext cx="29325" cy="227575"/>
            </a:xfrm>
            <a:custGeom>
              <a:avLst/>
              <a:gdLst/>
              <a:ahLst/>
              <a:cxnLst/>
              <a:rect l="l" t="t" r="r" b="b"/>
              <a:pathLst>
                <a:path w="1173" h="9103" extrusionOk="0">
                  <a:moveTo>
                    <a:pt x="1151" y="1"/>
                  </a:moveTo>
                  <a:lnTo>
                    <a:pt x="1151" y="1"/>
                  </a:lnTo>
                  <a:cubicBezTo>
                    <a:pt x="0" y="2554"/>
                    <a:pt x="42" y="5441"/>
                    <a:pt x="586" y="8098"/>
                  </a:cubicBezTo>
                  <a:cubicBezTo>
                    <a:pt x="691" y="8475"/>
                    <a:pt x="858" y="8873"/>
                    <a:pt x="1172" y="9103"/>
                  </a:cubicBezTo>
                  <a:cubicBezTo>
                    <a:pt x="900" y="8831"/>
                    <a:pt x="775" y="8433"/>
                    <a:pt x="733" y="8057"/>
                  </a:cubicBezTo>
                  <a:cubicBezTo>
                    <a:pt x="356" y="5399"/>
                    <a:pt x="335" y="2616"/>
                    <a:pt x="1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1" name="Google Shape;1101;p72"/>
            <p:cNvSpPr/>
            <p:nvPr/>
          </p:nvSpPr>
          <p:spPr>
            <a:xfrm>
              <a:off x="4741875" y="3052350"/>
              <a:ext cx="28800" cy="227550"/>
            </a:xfrm>
            <a:custGeom>
              <a:avLst/>
              <a:gdLst/>
              <a:ahLst/>
              <a:cxnLst/>
              <a:rect l="l" t="t" r="r" b="b"/>
              <a:pathLst>
                <a:path w="1152" h="9102" extrusionOk="0">
                  <a:moveTo>
                    <a:pt x="1130" y="0"/>
                  </a:moveTo>
                  <a:lnTo>
                    <a:pt x="1130" y="0"/>
                  </a:lnTo>
                  <a:cubicBezTo>
                    <a:pt x="0" y="2511"/>
                    <a:pt x="21" y="5419"/>
                    <a:pt x="565" y="8077"/>
                  </a:cubicBezTo>
                  <a:cubicBezTo>
                    <a:pt x="670" y="8474"/>
                    <a:pt x="837" y="8872"/>
                    <a:pt x="1151" y="9102"/>
                  </a:cubicBezTo>
                  <a:cubicBezTo>
                    <a:pt x="879" y="8809"/>
                    <a:pt x="754" y="8432"/>
                    <a:pt x="691" y="8056"/>
                  </a:cubicBezTo>
                  <a:cubicBezTo>
                    <a:pt x="335" y="5398"/>
                    <a:pt x="314" y="2616"/>
                    <a:pt x="11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2" name="Google Shape;1102;p72"/>
            <p:cNvSpPr/>
            <p:nvPr/>
          </p:nvSpPr>
          <p:spPr>
            <a:xfrm>
              <a:off x="4724600" y="3052350"/>
              <a:ext cx="29850" cy="227550"/>
            </a:xfrm>
            <a:custGeom>
              <a:avLst/>
              <a:gdLst/>
              <a:ahLst/>
              <a:cxnLst/>
              <a:rect l="l" t="t" r="r" b="b"/>
              <a:pathLst>
                <a:path w="1194" h="9102" extrusionOk="0">
                  <a:moveTo>
                    <a:pt x="1152" y="0"/>
                  </a:moveTo>
                  <a:lnTo>
                    <a:pt x="1152" y="0"/>
                  </a:lnTo>
                  <a:cubicBezTo>
                    <a:pt x="1" y="2511"/>
                    <a:pt x="64" y="5419"/>
                    <a:pt x="608" y="8077"/>
                  </a:cubicBezTo>
                  <a:cubicBezTo>
                    <a:pt x="712" y="8474"/>
                    <a:pt x="859" y="8872"/>
                    <a:pt x="1194" y="9102"/>
                  </a:cubicBezTo>
                  <a:cubicBezTo>
                    <a:pt x="922" y="8809"/>
                    <a:pt x="796" y="8432"/>
                    <a:pt x="733" y="8056"/>
                  </a:cubicBezTo>
                  <a:cubicBezTo>
                    <a:pt x="378" y="5398"/>
                    <a:pt x="336" y="2616"/>
                    <a:pt x="1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3" name="Google Shape;1103;p72"/>
            <p:cNvSpPr/>
            <p:nvPr/>
          </p:nvSpPr>
          <p:spPr>
            <a:xfrm>
              <a:off x="4543100" y="3038225"/>
              <a:ext cx="28275" cy="217100"/>
            </a:xfrm>
            <a:custGeom>
              <a:avLst/>
              <a:gdLst/>
              <a:ahLst/>
              <a:cxnLst/>
              <a:rect l="l" t="t" r="r" b="b"/>
              <a:pathLst>
                <a:path w="1131" h="8684" extrusionOk="0">
                  <a:moveTo>
                    <a:pt x="1068" y="0"/>
                  </a:moveTo>
                  <a:cubicBezTo>
                    <a:pt x="0" y="2406"/>
                    <a:pt x="21" y="5168"/>
                    <a:pt x="565" y="7700"/>
                  </a:cubicBezTo>
                  <a:cubicBezTo>
                    <a:pt x="649" y="8077"/>
                    <a:pt x="796" y="8432"/>
                    <a:pt x="1130" y="8683"/>
                  </a:cubicBezTo>
                  <a:cubicBezTo>
                    <a:pt x="858" y="8411"/>
                    <a:pt x="733" y="8035"/>
                    <a:pt x="670" y="7679"/>
                  </a:cubicBezTo>
                  <a:cubicBezTo>
                    <a:pt x="335" y="5126"/>
                    <a:pt x="314" y="2469"/>
                    <a:pt x="1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4" name="Google Shape;1104;p72"/>
            <p:cNvSpPr/>
            <p:nvPr/>
          </p:nvSpPr>
          <p:spPr>
            <a:xfrm>
              <a:off x="4510150" y="3041350"/>
              <a:ext cx="27750" cy="210300"/>
            </a:xfrm>
            <a:custGeom>
              <a:avLst/>
              <a:gdLst/>
              <a:ahLst/>
              <a:cxnLst/>
              <a:rect l="l" t="t" r="r" b="b"/>
              <a:pathLst>
                <a:path w="1110" h="8412" extrusionOk="0">
                  <a:moveTo>
                    <a:pt x="1046" y="1"/>
                  </a:moveTo>
                  <a:cubicBezTo>
                    <a:pt x="0" y="2323"/>
                    <a:pt x="42" y="5022"/>
                    <a:pt x="565" y="7470"/>
                  </a:cubicBezTo>
                  <a:cubicBezTo>
                    <a:pt x="670" y="7847"/>
                    <a:pt x="816" y="8203"/>
                    <a:pt x="1109" y="8412"/>
                  </a:cubicBezTo>
                  <a:cubicBezTo>
                    <a:pt x="607" y="7868"/>
                    <a:pt x="628" y="7052"/>
                    <a:pt x="565" y="6382"/>
                  </a:cubicBezTo>
                  <a:cubicBezTo>
                    <a:pt x="356" y="4227"/>
                    <a:pt x="398" y="2072"/>
                    <a:pt x="10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5" name="Google Shape;1105;p72"/>
            <p:cNvSpPr/>
            <p:nvPr/>
          </p:nvSpPr>
          <p:spPr>
            <a:xfrm>
              <a:off x="4325500" y="3031425"/>
              <a:ext cx="25125" cy="192500"/>
            </a:xfrm>
            <a:custGeom>
              <a:avLst/>
              <a:gdLst/>
              <a:ahLst/>
              <a:cxnLst/>
              <a:rect l="l" t="t" r="r" b="b"/>
              <a:pathLst>
                <a:path w="1005" h="7700" extrusionOk="0">
                  <a:moveTo>
                    <a:pt x="1005" y="0"/>
                  </a:moveTo>
                  <a:cubicBezTo>
                    <a:pt x="272" y="2302"/>
                    <a:pt x="0" y="4896"/>
                    <a:pt x="774" y="7240"/>
                  </a:cubicBezTo>
                  <a:cubicBezTo>
                    <a:pt x="837" y="7386"/>
                    <a:pt x="900" y="7533"/>
                    <a:pt x="963" y="7700"/>
                  </a:cubicBezTo>
                  <a:cubicBezTo>
                    <a:pt x="942" y="7533"/>
                    <a:pt x="900" y="7386"/>
                    <a:pt x="858" y="7219"/>
                  </a:cubicBezTo>
                  <a:cubicBezTo>
                    <a:pt x="335" y="4833"/>
                    <a:pt x="628" y="2385"/>
                    <a:pt x="10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6" name="Google Shape;1106;p72"/>
            <p:cNvSpPr/>
            <p:nvPr/>
          </p:nvSpPr>
          <p:spPr>
            <a:xfrm>
              <a:off x="4305100" y="3032975"/>
              <a:ext cx="25650" cy="192000"/>
            </a:xfrm>
            <a:custGeom>
              <a:avLst/>
              <a:gdLst/>
              <a:ahLst/>
              <a:cxnLst/>
              <a:rect l="l" t="t" r="r" b="b"/>
              <a:pathLst>
                <a:path w="1026" h="7680" extrusionOk="0">
                  <a:moveTo>
                    <a:pt x="1025" y="1"/>
                  </a:moveTo>
                  <a:lnTo>
                    <a:pt x="1025" y="1"/>
                  </a:lnTo>
                  <a:cubicBezTo>
                    <a:pt x="293" y="2323"/>
                    <a:pt x="0" y="4918"/>
                    <a:pt x="774" y="7240"/>
                  </a:cubicBezTo>
                  <a:cubicBezTo>
                    <a:pt x="837" y="7366"/>
                    <a:pt x="900" y="7533"/>
                    <a:pt x="963" y="7680"/>
                  </a:cubicBezTo>
                  <a:cubicBezTo>
                    <a:pt x="942" y="7533"/>
                    <a:pt x="900" y="7366"/>
                    <a:pt x="858" y="7220"/>
                  </a:cubicBezTo>
                  <a:cubicBezTo>
                    <a:pt x="335" y="4834"/>
                    <a:pt x="628" y="2365"/>
                    <a:pt x="10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7" name="Google Shape;1107;p72"/>
            <p:cNvSpPr/>
            <p:nvPr/>
          </p:nvSpPr>
          <p:spPr>
            <a:xfrm>
              <a:off x="4242850" y="3027750"/>
              <a:ext cx="30875" cy="190950"/>
            </a:xfrm>
            <a:custGeom>
              <a:avLst/>
              <a:gdLst/>
              <a:ahLst/>
              <a:cxnLst/>
              <a:rect l="l" t="t" r="r" b="b"/>
              <a:pathLst>
                <a:path w="1235" h="7638" extrusionOk="0">
                  <a:moveTo>
                    <a:pt x="1235" y="1"/>
                  </a:moveTo>
                  <a:lnTo>
                    <a:pt x="1235" y="1"/>
                  </a:lnTo>
                  <a:cubicBezTo>
                    <a:pt x="293" y="2219"/>
                    <a:pt x="0" y="4834"/>
                    <a:pt x="712" y="7177"/>
                  </a:cubicBezTo>
                  <a:cubicBezTo>
                    <a:pt x="754" y="7324"/>
                    <a:pt x="837" y="7470"/>
                    <a:pt x="900" y="7638"/>
                  </a:cubicBezTo>
                  <a:cubicBezTo>
                    <a:pt x="858" y="7470"/>
                    <a:pt x="816" y="7324"/>
                    <a:pt x="795" y="7157"/>
                  </a:cubicBezTo>
                  <a:cubicBezTo>
                    <a:pt x="335" y="4771"/>
                    <a:pt x="628" y="2323"/>
                    <a:pt x="12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8" name="Google Shape;1108;p72"/>
            <p:cNvSpPr/>
            <p:nvPr/>
          </p:nvSpPr>
          <p:spPr>
            <a:xfrm>
              <a:off x="4231325" y="3026700"/>
              <a:ext cx="27225" cy="95225"/>
            </a:xfrm>
            <a:custGeom>
              <a:avLst/>
              <a:gdLst/>
              <a:ahLst/>
              <a:cxnLst/>
              <a:rect l="l" t="t" r="r" b="b"/>
              <a:pathLst>
                <a:path w="1089" h="3809" extrusionOk="0">
                  <a:moveTo>
                    <a:pt x="1089" y="1"/>
                  </a:moveTo>
                  <a:cubicBezTo>
                    <a:pt x="273" y="1047"/>
                    <a:pt x="1" y="2491"/>
                    <a:pt x="252" y="3809"/>
                  </a:cubicBezTo>
                  <a:cubicBezTo>
                    <a:pt x="336" y="2491"/>
                    <a:pt x="587" y="1214"/>
                    <a:pt x="10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9" name="Google Shape;1109;p72"/>
            <p:cNvSpPr/>
            <p:nvPr/>
          </p:nvSpPr>
          <p:spPr>
            <a:xfrm>
              <a:off x="4405525" y="2667350"/>
              <a:ext cx="654550" cy="209775"/>
            </a:xfrm>
            <a:custGeom>
              <a:avLst/>
              <a:gdLst/>
              <a:ahLst/>
              <a:cxnLst/>
              <a:rect l="l" t="t" r="r" b="b"/>
              <a:pathLst>
                <a:path w="26182" h="8391" extrusionOk="0">
                  <a:moveTo>
                    <a:pt x="17263" y="0"/>
                  </a:moveTo>
                  <a:cubicBezTo>
                    <a:pt x="15254" y="0"/>
                    <a:pt x="13266" y="21"/>
                    <a:pt x="11257" y="21"/>
                  </a:cubicBezTo>
                  <a:cubicBezTo>
                    <a:pt x="9249" y="42"/>
                    <a:pt x="7261" y="21"/>
                    <a:pt x="5231" y="84"/>
                  </a:cubicBezTo>
                  <a:cubicBezTo>
                    <a:pt x="3850" y="147"/>
                    <a:pt x="2407" y="105"/>
                    <a:pt x="1109" y="607"/>
                  </a:cubicBezTo>
                  <a:cubicBezTo>
                    <a:pt x="1" y="921"/>
                    <a:pt x="398" y="7219"/>
                    <a:pt x="419" y="8391"/>
                  </a:cubicBezTo>
                  <a:cubicBezTo>
                    <a:pt x="524" y="6466"/>
                    <a:pt x="461" y="4373"/>
                    <a:pt x="691" y="2344"/>
                  </a:cubicBezTo>
                  <a:cubicBezTo>
                    <a:pt x="733" y="1883"/>
                    <a:pt x="796" y="1360"/>
                    <a:pt x="1005" y="942"/>
                  </a:cubicBezTo>
                  <a:cubicBezTo>
                    <a:pt x="1047" y="858"/>
                    <a:pt x="1130" y="816"/>
                    <a:pt x="1235" y="754"/>
                  </a:cubicBezTo>
                  <a:cubicBezTo>
                    <a:pt x="2511" y="314"/>
                    <a:pt x="3934" y="335"/>
                    <a:pt x="5273" y="210"/>
                  </a:cubicBezTo>
                  <a:cubicBezTo>
                    <a:pt x="6836" y="127"/>
                    <a:pt x="8412" y="71"/>
                    <a:pt x="9981" y="71"/>
                  </a:cubicBezTo>
                  <a:cubicBezTo>
                    <a:pt x="10407" y="71"/>
                    <a:pt x="10833" y="75"/>
                    <a:pt x="11257" y="84"/>
                  </a:cubicBezTo>
                  <a:cubicBezTo>
                    <a:pt x="13245" y="84"/>
                    <a:pt x="15338" y="126"/>
                    <a:pt x="17242" y="189"/>
                  </a:cubicBezTo>
                  <a:cubicBezTo>
                    <a:pt x="20045" y="708"/>
                    <a:pt x="22807" y="1433"/>
                    <a:pt x="25507" y="2323"/>
                  </a:cubicBezTo>
                  <a:lnTo>
                    <a:pt x="25507" y="2323"/>
                  </a:lnTo>
                  <a:cubicBezTo>
                    <a:pt x="25716" y="2532"/>
                    <a:pt x="25925" y="2825"/>
                    <a:pt x="25695" y="3076"/>
                  </a:cubicBezTo>
                  <a:cubicBezTo>
                    <a:pt x="25609" y="3185"/>
                    <a:pt x="25507" y="3221"/>
                    <a:pt x="25396" y="3221"/>
                  </a:cubicBezTo>
                  <a:cubicBezTo>
                    <a:pt x="25207" y="3221"/>
                    <a:pt x="24993" y="3116"/>
                    <a:pt x="24795" y="3076"/>
                  </a:cubicBezTo>
                  <a:cubicBezTo>
                    <a:pt x="23749" y="2804"/>
                    <a:pt x="21656" y="2239"/>
                    <a:pt x="20610" y="1988"/>
                  </a:cubicBezTo>
                  <a:cubicBezTo>
                    <a:pt x="19941" y="1821"/>
                    <a:pt x="19229" y="1632"/>
                    <a:pt x="18518" y="1507"/>
                  </a:cubicBezTo>
                  <a:lnTo>
                    <a:pt x="18518" y="1549"/>
                  </a:lnTo>
                  <a:cubicBezTo>
                    <a:pt x="19208" y="1716"/>
                    <a:pt x="19920" y="1904"/>
                    <a:pt x="20589" y="2114"/>
                  </a:cubicBezTo>
                  <a:cubicBezTo>
                    <a:pt x="21908" y="2490"/>
                    <a:pt x="24000" y="3076"/>
                    <a:pt x="25276" y="3453"/>
                  </a:cubicBezTo>
                  <a:cubicBezTo>
                    <a:pt x="25318" y="3463"/>
                    <a:pt x="25359" y="3467"/>
                    <a:pt x="25401" y="3467"/>
                  </a:cubicBezTo>
                  <a:cubicBezTo>
                    <a:pt x="25800" y="3467"/>
                    <a:pt x="26181" y="3035"/>
                    <a:pt x="26030" y="2637"/>
                  </a:cubicBezTo>
                  <a:cubicBezTo>
                    <a:pt x="25946" y="2427"/>
                    <a:pt x="25820" y="2302"/>
                    <a:pt x="25674" y="2134"/>
                  </a:cubicBezTo>
                  <a:lnTo>
                    <a:pt x="25632" y="2134"/>
                  </a:lnTo>
                  <a:cubicBezTo>
                    <a:pt x="22912" y="1193"/>
                    <a:pt x="20129" y="461"/>
                    <a:pt x="17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0" name="Google Shape;1110;p72"/>
            <p:cNvSpPr/>
            <p:nvPr/>
          </p:nvSpPr>
          <p:spPr>
            <a:xfrm>
              <a:off x="4867425" y="2875000"/>
              <a:ext cx="181000" cy="44500"/>
            </a:xfrm>
            <a:custGeom>
              <a:avLst/>
              <a:gdLst/>
              <a:ahLst/>
              <a:cxnLst/>
              <a:rect l="l" t="t" r="r" b="b"/>
              <a:pathLst>
                <a:path w="7240" h="1780" extrusionOk="0">
                  <a:moveTo>
                    <a:pt x="0" y="1"/>
                  </a:moveTo>
                  <a:cubicBezTo>
                    <a:pt x="544" y="398"/>
                    <a:pt x="1276" y="398"/>
                    <a:pt x="1967" y="461"/>
                  </a:cubicBezTo>
                  <a:cubicBezTo>
                    <a:pt x="3327" y="587"/>
                    <a:pt x="4645" y="691"/>
                    <a:pt x="6005" y="733"/>
                  </a:cubicBezTo>
                  <a:cubicBezTo>
                    <a:pt x="6486" y="775"/>
                    <a:pt x="7093" y="817"/>
                    <a:pt x="7156" y="1361"/>
                  </a:cubicBezTo>
                  <a:cubicBezTo>
                    <a:pt x="7177" y="1528"/>
                    <a:pt x="7135" y="1717"/>
                    <a:pt x="6989" y="1779"/>
                  </a:cubicBezTo>
                  <a:cubicBezTo>
                    <a:pt x="7156" y="1738"/>
                    <a:pt x="7240" y="1549"/>
                    <a:pt x="7240" y="1361"/>
                  </a:cubicBezTo>
                  <a:cubicBezTo>
                    <a:pt x="7240" y="775"/>
                    <a:pt x="6507" y="587"/>
                    <a:pt x="6047" y="566"/>
                  </a:cubicBezTo>
                  <a:cubicBezTo>
                    <a:pt x="4666" y="419"/>
                    <a:pt x="3348" y="315"/>
                    <a:pt x="1988" y="273"/>
                  </a:cubicBezTo>
                  <a:cubicBezTo>
                    <a:pt x="1297" y="252"/>
                    <a:pt x="628" y="294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1" name="Google Shape;1111;p72"/>
            <p:cNvSpPr/>
            <p:nvPr/>
          </p:nvSpPr>
          <p:spPr>
            <a:xfrm>
              <a:off x="5019625" y="2749475"/>
              <a:ext cx="16250" cy="145950"/>
            </a:xfrm>
            <a:custGeom>
              <a:avLst/>
              <a:gdLst/>
              <a:ahLst/>
              <a:cxnLst/>
              <a:rect l="l" t="t" r="r" b="b"/>
              <a:pathLst>
                <a:path w="650" h="5838" extrusionOk="0">
                  <a:moveTo>
                    <a:pt x="649" y="0"/>
                  </a:moveTo>
                  <a:cubicBezTo>
                    <a:pt x="1" y="1862"/>
                    <a:pt x="1" y="3955"/>
                    <a:pt x="649" y="5838"/>
                  </a:cubicBezTo>
                  <a:cubicBezTo>
                    <a:pt x="377" y="3871"/>
                    <a:pt x="377" y="1967"/>
                    <a:pt x="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2" name="Google Shape;1112;p72"/>
            <p:cNvSpPr/>
            <p:nvPr/>
          </p:nvSpPr>
          <p:spPr>
            <a:xfrm>
              <a:off x="4826100" y="2706475"/>
              <a:ext cx="38725" cy="167225"/>
            </a:xfrm>
            <a:custGeom>
              <a:avLst/>
              <a:gdLst/>
              <a:ahLst/>
              <a:cxnLst/>
              <a:rect l="l" t="t" r="r" b="b"/>
              <a:pathLst>
                <a:path w="1549" h="6689" extrusionOk="0">
                  <a:moveTo>
                    <a:pt x="1475" y="0"/>
                  </a:moveTo>
                  <a:cubicBezTo>
                    <a:pt x="828" y="0"/>
                    <a:pt x="707" y="1068"/>
                    <a:pt x="586" y="1532"/>
                  </a:cubicBezTo>
                  <a:cubicBezTo>
                    <a:pt x="335" y="2536"/>
                    <a:pt x="0" y="6093"/>
                    <a:pt x="1046" y="6595"/>
                  </a:cubicBezTo>
                  <a:cubicBezTo>
                    <a:pt x="1144" y="6656"/>
                    <a:pt x="1241" y="6689"/>
                    <a:pt x="1339" y="6689"/>
                  </a:cubicBezTo>
                  <a:cubicBezTo>
                    <a:pt x="1409" y="6689"/>
                    <a:pt x="1479" y="6672"/>
                    <a:pt x="1548" y="6637"/>
                  </a:cubicBezTo>
                  <a:cubicBezTo>
                    <a:pt x="858" y="6449"/>
                    <a:pt x="1025" y="5779"/>
                    <a:pt x="1046" y="5235"/>
                  </a:cubicBezTo>
                  <a:cubicBezTo>
                    <a:pt x="1088" y="4629"/>
                    <a:pt x="1130" y="4022"/>
                    <a:pt x="1151" y="3436"/>
                  </a:cubicBezTo>
                  <a:cubicBezTo>
                    <a:pt x="1172" y="2829"/>
                    <a:pt x="1172" y="2222"/>
                    <a:pt x="1214" y="1616"/>
                  </a:cubicBezTo>
                  <a:lnTo>
                    <a:pt x="1214" y="716"/>
                  </a:lnTo>
                  <a:cubicBezTo>
                    <a:pt x="1214" y="423"/>
                    <a:pt x="1235" y="109"/>
                    <a:pt x="1548" y="5"/>
                  </a:cubicBezTo>
                  <a:cubicBezTo>
                    <a:pt x="1523" y="2"/>
                    <a:pt x="1499" y="0"/>
                    <a:pt x="14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3" name="Google Shape;1113;p72"/>
            <p:cNvSpPr/>
            <p:nvPr/>
          </p:nvSpPr>
          <p:spPr>
            <a:xfrm>
              <a:off x="4809875" y="2669950"/>
              <a:ext cx="28800" cy="220250"/>
            </a:xfrm>
            <a:custGeom>
              <a:avLst/>
              <a:gdLst/>
              <a:ahLst/>
              <a:cxnLst/>
              <a:rect l="l" t="t" r="r" b="b"/>
              <a:pathLst>
                <a:path w="1152" h="8810" extrusionOk="0">
                  <a:moveTo>
                    <a:pt x="1151" y="1"/>
                  </a:moveTo>
                  <a:cubicBezTo>
                    <a:pt x="712" y="22"/>
                    <a:pt x="565" y="566"/>
                    <a:pt x="524" y="901"/>
                  </a:cubicBezTo>
                  <a:cubicBezTo>
                    <a:pt x="252" y="2051"/>
                    <a:pt x="126" y="3202"/>
                    <a:pt x="42" y="4353"/>
                  </a:cubicBezTo>
                  <a:cubicBezTo>
                    <a:pt x="0" y="5504"/>
                    <a:pt x="0" y="6696"/>
                    <a:pt x="126" y="7847"/>
                  </a:cubicBezTo>
                  <a:cubicBezTo>
                    <a:pt x="147" y="8203"/>
                    <a:pt x="314" y="8747"/>
                    <a:pt x="733" y="8810"/>
                  </a:cubicBezTo>
                  <a:cubicBezTo>
                    <a:pt x="356" y="8621"/>
                    <a:pt x="356" y="8182"/>
                    <a:pt x="356" y="7847"/>
                  </a:cubicBezTo>
                  <a:cubicBezTo>
                    <a:pt x="440" y="6194"/>
                    <a:pt x="565" y="3767"/>
                    <a:pt x="670" y="2114"/>
                  </a:cubicBezTo>
                  <a:lnTo>
                    <a:pt x="754" y="963"/>
                  </a:lnTo>
                  <a:cubicBezTo>
                    <a:pt x="754" y="608"/>
                    <a:pt x="754" y="147"/>
                    <a:pt x="1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4" name="Google Shape;1114;p72"/>
            <p:cNvSpPr/>
            <p:nvPr/>
          </p:nvSpPr>
          <p:spPr>
            <a:xfrm>
              <a:off x="4854850" y="2725025"/>
              <a:ext cx="39800" cy="8775"/>
            </a:xfrm>
            <a:custGeom>
              <a:avLst/>
              <a:gdLst/>
              <a:ahLst/>
              <a:cxnLst/>
              <a:rect l="l" t="t" r="r" b="b"/>
              <a:pathLst>
                <a:path w="1592" h="351" extrusionOk="0">
                  <a:moveTo>
                    <a:pt x="527" y="0"/>
                  </a:moveTo>
                  <a:cubicBezTo>
                    <a:pt x="350" y="0"/>
                    <a:pt x="172" y="26"/>
                    <a:pt x="1" y="79"/>
                  </a:cubicBezTo>
                  <a:cubicBezTo>
                    <a:pt x="524" y="288"/>
                    <a:pt x="1026" y="351"/>
                    <a:pt x="1591" y="351"/>
                  </a:cubicBezTo>
                  <a:cubicBezTo>
                    <a:pt x="1290" y="121"/>
                    <a:pt x="911" y="0"/>
                    <a:pt x="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5" name="Google Shape;1115;p72"/>
            <p:cNvSpPr/>
            <p:nvPr/>
          </p:nvSpPr>
          <p:spPr>
            <a:xfrm>
              <a:off x="4855375" y="2753925"/>
              <a:ext cx="36650" cy="8250"/>
            </a:xfrm>
            <a:custGeom>
              <a:avLst/>
              <a:gdLst/>
              <a:ahLst/>
              <a:cxnLst/>
              <a:rect l="l" t="t" r="r" b="b"/>
              <a:pathLst>
                <a:path w="1466" h="330" extrusionOk="0">
                  <a:moveTo>
                    <a:pt x="518" y="1"/>
                  </a:moveTo>
                  <a:cubicBezTo>
                    <a:pt x="345" y="1"/>
                    <a:pt x="170" y="31"/>
                    <a:pt x="1" y="94"/>
                  </a:cubicBezTo>
                  <a:cubicBezTo>
                    <a:pt x="429" y="272"/>
                    <a:pt x="811" y="329"/>
                    <a:pt x="1238" y="329"/>
                  </a:cubicBezTo>
                  <a:cubicBezTo>
                    <a:pt x="1312" y="329"/>
                    <a:pt x="1388" y="328"/>
                    <a:pt x="1466" y="324"/>
                  </a:cubicBezTo>
                  <a:cubicBezTo>
                    <a:pt x="1188" y="117"/>
                    <a:pt x="856" y="1"/>
                    <a:pt x="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6" name="Google Shape;1116;p72"/>
            <p:cNvSpPr/>
            <p:nvPr/>
          </p:nvSpPr>
          <p:spPr>
            <a:xfrm>
              <a:off x="4851725" y="2781000"/>
              <a:ext cx="37150" cy="7650"/>
            </a:xfrm>
            <a:custGeom>
              <a:avLst/>
              <a:gdLst/>
              <a:ahLst/>
              <a:cxnLst/>
              <a:rect l="l" t="t" r="r" b="b"/>
              <a:pathLst>
                <a:path w="1486" h="306" extrusionOk="0">
                  <a:moveTo>
                    <a:pt x="527" y="0"/>
                  </a:moveTo>
                  <a:cubicBezTo>
                    <a:pt x="347" y="0"/>
                    <a:pt x="167" y="21"/>
                    <a:pt x="0" y="57"/>
                  </a:cubicBezTo>
                  <a:cubicBezTo>
                    <a:pt x="321" y="233"/>
                    <a:pt x="663" y="306"/>
                    <a:pt x="1017" y="306"/>
                  </a:cubicBezTo>
                  <a:cubicBezTo>
                    <a:pt x="1171" y="306"/>
                    <a:pt x="1328" y="292"/>
                    <a:pt x="1486" y="267"/>
                  </a:cubicBezTo>
                  <a:cubicBezTo>
                    <a:pt x="1213" y="75"/>
                    <a:pt x="868" y="0"/>
                    <a:pt x="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7" name="Google Shape;1117;p72"/>
            <p:cNvSpPr/>
            <p:nvPr/>
          </p:nvSpPr>
          <p:spPr>
            <a:xfrm>
              <a:off x="4850675" y="2807150"/>
              <a:ext cx="24600" cy="6525"/>
            </a:xfrm>
            <a:custGeom>
              <a:avLst/>
              <a:gdLst/>
              <a:ahLst/>
              <a:cxnLst/>
              <a:rect l="l" t="t" r="r" b="b"/>
              <a:pathLst>
                <a:path w="984" h="261" extrusionOk="0">
                  <a:moveTo>
                    <a:pt x="421" y="1"/>
                  </a:moveTo>
                  <a:cubicBezTo>
                    <a:pt x="285" y="1"/>
                    <a:pt x="145" y="28"/>
                    <a:pt x="1" y="79"/>
                  </a:cubicBezTo>
                  <a:cubicBezTo>
                    <a:pt x="175" y="203"/>
                    <a:pt x="371" y="261"/>
                    <a:pt x="572" y="261"/>
                  </a:cubicBezTo>
                  <a:cubicBezTo>
                    <a:pt x="709" y="261"/>
                    <a:pt x="848" y="234"/>
                    <a:pt x="984" y="183"/>
                  </a:cubicBezTo>
                  <a:cubicBezTo>
                    <a:pt x="810" y="59"/>
                    <a:pt x="621" y="1"/>
                    <a:pt x="4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8" name="Google Shape;1118;p72"/>
            <p:cNvSpPr/>
            <p:nvPr/>
          </p:nvSpPr>
          <p:spPr>
            <a:xfrm>
              <a:off x="4849625" y="2842800"/>
              <a:ext cx="30375" cy="7200"/>
            </a:xfrm>
            <a:custGeom>
              <a:avLst/>
              <a:gdLst/>
              <a:ahLst/>
              <a:cxnLst/>
              <a:rect l="l" t="t" r="r" b="b"/>
              <a:pathLst>
                <a:path w="1215" h="288" extrusionOk="0">
                  <a:moveTo>
                    <a:pt x="490" y="1"/>
                  </a:moveTo>
                  <a:cubicBezTo>
                    <a:pt x="328" y="1"/>
                    <a:pt x="165" y="31"/>
                    <a:pt x="1" y="96"/>
                  </a:cubicBezTo>
                  <a:cubicBezTo>
                    <a:pt x="240" y="222"/>
                    <a:pt x="487" y="288"/>
                    <a:pt x="733" y="288"/>
                  </a:cubicBezTo>
                  <a:cubicBezTo>
                    <a:pt x="895" y="288"/>
                    <a:pt x="1056" y="259"/>
                    <a:pt x="1214" y="201"/>
                  </a:cubicBezTo>
                  <a:cubicBezTo>
                    <a:pt x="985" y="74"/>
                    <a:pt x="740" y="1"/>
                    <a:pt x="4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9" name="Google Shape;1119;p72"/>
            <p:cNvSpPr/>
            <p:nvPr/>
          </p:nvSpPr>
          <p:spPr>
            <a:xfrm>
              <a:off x="4850675" y="2830275"/>
              <a:ext cx="20425" cy="6850"/>
            </a:xfrm>
            <a:custGeom>
              <a:avLst/>
              <a:gdLst/>
              <a:ahLst/>
              <a:cxnLst/>
              <a:rect l="l" t="t" r="r" b="b"/>
              <a:pathLst>
                <a:path w="817" h="274" extrusionOk="0">
                  <a:moveTo>
                    <a:pt x="370" y="1"/>
                  </a:moveTo>
                  <a:cubicBezTo>
                    <a:pt x="250" y="1"/>
                    <a:pt x="125" y="33"/>
                    <a:pt x="1" y="95"/>
                  </a:cubicBezTo>
                  <a:cubicBezTo>
                    <a:pt x="145" y="215"/>
                    <a:pt x="296" y="273"/>
                    <a:pt x="453" y="273"/>
                  </a:cubicBezTo>
                  <a:cubicBezTo>
                    <a:pt x="571" y="273"/>
                    <a:pt x="692" y="241"/>
                    <a:pt x="817" y="179"/>
                  </a:cubicBezTo>
                  <a:cubicBezTo>
                    <a:pt x="684" y="59"/>
                    <a:pt x="532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0" name="Google Shape;1120;p72"/>
            <p:cNvSpPr/>
            <p:nvPr/>
          </p:nvSpPr>
          <p:spPr>
            <a:xfrm>
              <a:off x="4933850" y="2854975"/>
              <a:ext cx="93650" cy="13775"/>
            </a:xfrm>
            <a:custGeom>
              <a:avLst/>
              <a:gdLst/>
              <a:ahLst/>
              <a:cxnLst/>
              <a:rect l="l" t="t" r="r" b="b"/>
              <a:pathLst>
                <a:path w="3746" h="551" extrusionOk="0">
                  <a:moveTo>
                    <a:pt x="374" y="1"/>
                  </a:moveTo>
                  <a:cubicBezTo>
                    <a:pt x="249" y="1"/>
                    <a:pt x="125" y="3"/>
                    <a:pt x="0" y="7"/>
                  </a:cubicBezTo>
                  <a:cubicBezTo>
                    <a:pt x="1235" y="342"/>
                    <a:pt x="2490" y="488"/>
                    <a:pt x="3746" y="551"/>
                  </a:cubicBezTo>
                  <a:cubicBezTo>
                    <a:pt x="2671" y="174"/>
                    <a:pt x="1512" y="1"/>
                    <a:pt x="3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1" name="Google Shape;1121;p72"/>
            <p:cNvSpPr/>
            <p:nvPr/>
          </p:nvSpPr>
          <p:spPr>
            <a:xfrm>
              <a:off x="4962625" y="2835550"/>
              <a:ext cx="60700" cy="9875"/>
            </a:xfrm>
            <a:custGeom>
              <a:avLst/>
              <a:gdLst/>
              <a:ahLst/>
              <a:cxnLst/>
              <a:rect l="l" t="t" r="r" b="b"/>
              <a:pathLst>
                <a:path w="2428" h="395" extrusionOk="0">
                  <a:moveTo>
                    <a:pt x="347" y="1"/>
                  </a:moveTo>
                  <a:cubicBezTo>
                    <a:pt x="232" y="1"/>
                    <a:pt x="116" y="4"/>
                    <a:pt x="0" y="10"/>
                  </a:cubicBezTo>
                  <a:cubicBezTo>
                    <a:pt x="696" y="266"/>
                    <a:pt x="1408" y="394"/>
                    <a:pt x="2121" y="394"/>
                  </a:cubicBezTo>
                  <a:cubicBezTo>
                    <a:pt x="2223" y="394"/>
                    <a:pt x="2325" y="392"/>
                    <a:pt x="2427" y="386"/>
                  </a:cubicBezTo>
                  <a:cubicBezTo>
                    <a:pt x="1761" y="116"/>
                    <a:pt x="1063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2" name="Google Shape;1122;p72"/>
            <p:cNvSpPr/>
            <p:nvPr/>
          </p:nvSpPr>
          <p:spPr>
            <a:xfrm>
              <a:off x="4948500" y="2746025"/>
              <a:ext cx="83200" cy="19150"/>
            </a:xfrm>
            <a:custGeom>
              <a:avLst/>
              <a:gdLst/>
              <a:ahLst/>
              <a:cxnLst/>
              <a:rect l="l" t="t" r="r" b="b"/>
              <a:pathLst>
                <a:path w="3328" h="766" extrusionOk="0">
                  <a:moveTo>
                    <a:pt x="376" y="1"/>
                  </a:moveTo>
                  <a:cubicBezTo>
                    <a:pt x="250" y="1"/>
                    <a:pt x="125" y="11"/>
                    <a:pt x="0" y="34"/>
                  </a:cubicBezTo>
                  <a:cubicBezTo>
                    <a:pt x="1130" y="243"/>
                    <a:pt x="2176" y="703"/>
                    <a:pt x="3327" y="766"/>
                  </a:cubicBezTo>
                  <a:cubicBezTo>
                    <a:pt x="2804" y="536"/>
                    <a:pt x="2239" y="389"/>
                    <a:pt x="1695" y="222"/>
                  </a:cubicBezTo>
                  <a:cubicBezTo>
                    <a:pt x="1271" y="124"/>
                    <a:pt x="821" y="1"/>
                    <a:pt x="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3" name="Google Shape;1123;p72"/>
            <p:cNvSpPr/>
            <p:nvPr/>
          </p:nvSpPr>
          <p:spPr>
            <a:xfrm>
              <a:off x="4425400" y="2730125"/>
              <a:ext cx="13100" cy="143350"/>
            </a:xfrm>
            <a:custGeom>
              <a:avLst/>
              <a:gdLst/>
              <a:ahLst/>
              <a:cxnLst/>
              <a:rect l="l" t="t" r="r" b="b"/>
              <a:pathLst>
                <a:path w="524" h="5734" extrusionOk="0">
                  <a:moveTo>
                    <a:pt x="524" y="0"/>
                  </a:moveTo>
                  <a:cubicBezTo>
                    <a:pt x="294" y="921"/>
                    <a:pt x="147" y="1883"/>
                    <a:pt x="126" y="2846"/>
                  </a:cubicBezTo>
                  <a:cubicBezTo>
                    <a:pt x="105" y="3808"/>
                    <a:pt x="1" y="4813"/>
                    <a:pt x="356" y="5733"/>
                  </a:cubicBezTo>
                  <a:cubicBezTo>
                    <a:pt x="210" y="4917"/>
                    <a:pt x="398" y="3704"/>
                    <a:pt x="398" y="2867"/>
                  </a:cubicBezTo>
                  <a:cubicBezTo>
                    <a:pt x="419" y="1904"/>
                    <a:pt x="503" y="963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4" name="Google Shape;1124;p72"/>
            <p:cNvSpPr/>
            <p:nvPr/>
          </p:nvSpPr>
          <p:spPr>
            <a:xfrm>
              <a:off x="4451025" y="2724875"/>
              <a:ext cx="9450" cy="152775"/>
            </a:xfrm>
            <a:custGeom>
              <a:avLst/>
              <a:gdLst/>
              <a:ahLst/>
              <a:cxnLst/>
              <a:rect l="l" t="t" r="r" b="b"/>
              <a:pathLst>
                <a:path w="378" h="6111" extrusionOk="0">
                  <a:moveTo>
                    <a:pt x="378" y="1"/>
                  </a:moveTo>
                  <a:cubicBezTo>
                    <a:pt x="43" y="2010"/>
                    <a:pt x="1" y="4081"/>
                    <a:pt x="231" y="6111"/>
                  </a:cubicBezTo>
                  <a:cubicBezTo>
                    <a:pt x="336" y="4081"/>
                    <a:pt x="378" y="2030"/>
                    <a:pt x="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5" name="Google Shape;1125;p72"/>
            <p:cNvSpPr/>
            <p:nvPr/>
          </p:nvSpPr>
          <p:spPr>
            <a:xfrm>
              <a:off x="4473000" y="2717050"/>
              <a:ext cx="13100" cy="161650"/>
            </a:xfrm>
            <a:custGeom>
              <a:avLst/>
              <a:gdLst/>
              <a:ahLst/>
              <a:cxnLst/>
              <a:rect l="l" t="t" r="r" b="b"/>
              <a:pathLst>
                <a:path w="524" h="6466" extrusionOk="0">
                  <a:moveTo>
                    <a:pt x="482" y="0"/>
                  </a:moveTo>
                  <a:lnTo>
                    <a:pt x="482" y="0"/>
                  </a:lnTo>
                  <a:cubicBezTo>
                    <a:pt x="315" y="1067"/>
                    <a:pt x="273" y="2134"/>
                    <a:pt x="189" y="3222"/>
                  </a:cubicBezTo>
                  <a:cubicBezTo>
                    <a:pt x="168" y="4289"/>
                    <a:pt x="1" y="5419"/>
                    <a:pt x="377" y="6465"/>
                  </a:cubicBezTo>
                  <a:cubicBezTo>
                    <a:pt x="210" y="5377"/>
                    <a:pt x="419" y="4310"/>
                    <a:pt x="440" y="3243"/>
                  </a:cubicBezTo>
                  <a:cubicBezTo>
                    <a:pt x="503" y="2176"/>
                    <a:pt x="524" y="1088"/>
                    <a:pt x="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6" name="Google Shape;1126;p72"/>
            <p:cNvSpPr/>
            <p:nvPr/>
          </p:nvSpPr>
          <p:spPr>
            <a:xfrm>
              <a:off x="4600125" y="2673100"/>
              <a:ext cx="13625" cy="206650"/>
            </a:xfrm>
            <a:custGeom>
              <a:avLst/>
              <a:gdLst/>
              <a:ahLst/>
              <a:cxnLst/>
              <a:rect l="l" t="t" r="r" b="b"/>
              <a:pathLst>
                <a:path w="545" h="8266" extrusionOk="0">
                  <a:moveTo>
                    <a:pt x="544" y="0"/>
                  </a:moveTo>
                  <a:lnTo>
                    <a:pt x="544" y="0"/>
                  </a:lnTo>
                  <a:cubicBezTo>
                    <a:pt x="147" y="607"/>
                    <a:pt x="147" y="1340"/>
                    <a:pt x="126" y="2072"/>
                  </a:cubicBezTo>
                  <a:cubicBezTo>
                    <a:pt x="63" y="2741"/>
                    <a:pt x="42" y="3432"/>
                    <a:pt x="21" y="4143"/>
                  </a:cubicBezTo>
                  <a:cubicBezTo>
                    <a:pt x="0" y="5127"/>
                    <a:pt x="0" y="6236"/>
                    <a:pt x="0" y="7240"/>
                  </a:cubicBezTo>
                  <a:cubicBezTo>
                    <a:pt x="0" y="7575"/>
                    <a:pt x="0" y="7951"/>
                    <a:pt x="168" y="8265"/>
                  </a:cubicBezTo>
                  <a:cubicBezTo>
                    <a:pt x="63" y="7930"/>
                    <a:pt x="84" y="7596"/>
                    <a:pt x="126" y="7240"/>
                  </a:cubicBezTo>
                  <a:cubicBezTo>
                    <a:pt x="209" y="6257"/>
                    <a:pt x="251" y="5127"/>
                    <a:pt x="272" y="4143"/>
                  </a:cubicBezTo>
                  <a:cubicBezTo>
                    <a:pt x="272" y="3432"/>
                    <a:pt x="314" y="2741"/>
                    <a:pt x="314" y="2051"/>
                  </a:cubicBezTo>
                  <a:cubicBezTo>
                    <a:pt x="335" y="1360"/>
                    <a:pt x="272" y="649"/>
                    <a:pt x="5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7" name="Google Shape;1127;p72"/>
            <p:cNvSpPr/>
            <p:nvPr/>
          </p:nvSpPr>
          <p:spPr>
            <a:xfrm>
              <a:off x="4616325" y="2673100"/>
              <a:ext cx="14150" cy="210825"/>
            </a:xfrm>
            <a:custGeom>
              <a:avLst/>
              <a:gdLst/>
              <a:ahLst/>
              <a:cxnLst/>
              <a:rect l="l" t="t" r="r" b="b"/>
              <a:pathLst>
                <a:path w="566" h="8433" extrusionOk="0">
                  <a:moveTo>
                    <a:pt x="566" y="0"/>
                  </a:moveTo>
                  <a:cubicBezTo>
                    <a:pt x="147" y="2093"/>
                    <a:pt x="1" y="4269"/>
                    <a:pt x="84" y="6403"/>
                  </a:cubicBezTo>
                  <a:cubicBezTo>
                    <a:pt x="84" y="6780"/>
                    <a:pt x="84" y="7114"/>
                    <a:pt x="105" y="7491"/>
                  </a:cubicBezTo>
                  <a:cubicBezTo>
                    <a:pt x="126" y="7763"/>
                    <a:pt x="84" y="8056"/>
                    <a:pt x="231" y="8286"/>
                  </a:cubicBezTo>
                  <a:cubicBezTo>
                    <a:pt x="294" y="8370"/>
                    <a:pt x="398" y="8433"/>
                    <a:pt x="461" y="8433"/>
                  </a:cubicBezTo>
                  <a:cubicBezTo>
                    <a:pt x="356" y="8391"/>
                    <a:pt x="294" y="8349"/>
                    <a:pt x="252" y="8265"/>
                  </a:cubicBezTo>
                  <a:cubicBezTo>
                    <a:pt x="147" y="8035"/>
                    <a:pt x="210" y="7742"/>
                    <a:pt x="210" y="7491"/>
                  </a:cubicBezTo>
                  <a:lnTo>
                    <a:pt x="231" y="6403"/>
                  </a:lnTo>
                  <a:cubicBezTo>
                    <a:pt x="315" y="4353"/>
                    <a:pt x="440" y="2072"/>
                    <a:pt x="5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8" name="Google Shape;1128;p72"/>
            <p:cNvSpPr/>
            <p:nvPr/>
          </p:nvSpPr>
          <p:spPr>
            <a:xfrm>
              <a:off x="4763850" y="2675200"/>
              <a:ext cx="23025" cy="209450"/>
            </a:xfrm>
            <a:custGeom>
              <a:avLst/>
              <a:gdLst/>
              <a:ahLst/>
              <a:cxnLst/>
              <a:rect l="l" t="t" r="r" b="b"/>
              <a:pathLst>
                <a:path w="921" h="8378" extrusionOk="0">
                  <a:moveTo>
                    <a:pt x="921" y="0"/>
                  </a:moveTo>
                  <a:lnTo>
                    <a:pt x="921" y="0"/>
                  </a:lnTo>
                  <a:cubicBezTo>
                    <a:pt x="481" y="607"/>
                    <a:pt x="398" y="1360"/>
                    <a:pt x="335" y="2051"/>
                  </a:cubicBezTo>
                  <a:cubicBezTo>
                    <a:pt x="251" y="2783"/>
                    <a:pt x="168" y="3494"/>
                    <a:pt x="105" y="4227"/>
                  </a:cubicBezTo>
                  <a:cubicBezTo>
                    <a:pt x="42" y="5336"/>
                    <a:pt x="0" y="6403"/>
                    <a:pt x="105" y="7491"/>
                  </a:cubicBezTo>
                  <a:cubicBezTo>
                    <a:pt x="147" y="7763"/>
                    <a:pt x="147" y="8077"/>
                    <a:pt x="335" y="8286"/>
                  </a:cubicBezTo>
                  <a:cubicBezTo>
                    <a:pt x="399" y="8350"/>
                    <a:pt x="475" y="8377"/>
                    <a:pt x="545" y="8377"/>
                  </a:cubicBezTo>
                  <a:cubicBezTo>
                    <a:pt x="566" y="8377"/>
                    <a:pt x="587" y="8375"/>
                    <a:pt x="607" y="8370"/>
                  </a:cubicBezTo>
                  <a:cubicBezTo>
                    <a:pt x="502" y="8370"/>
                    <a:pt x="419" y="8349"/>
                    <a:pt x="377" y="8265"/>
                  </a:cubicBezTo>
                  <a:cubicBezTo>
                    <a:pt x="189" y="8056"/>
                    <a:pt x="209" y="7763"/>
                    <a:pt x="209" y="7512"/>
                  </a:cubicBezTo>
                  <a:cubicBezTo>
                    <a:pt x="189" y="6403"/>
                    <a:pt x="272" y="5336"/>
                    <a:pt x="335" y="4269"/>
                  </a:cubicBezTo>
                  <a:lnTo>
                    <a:pt x="502" y="2092"/>
                  </a:lnTo>
                  <a:cubicBezTo>
                    <a:pt x="565" y="1381"/>
                    <a:pt x="565" y="649"/>
                    <a:pt x="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9" name="Google Shape;1129;p72"/>
            <p:cNvSpPr/>
            <p:nvPr/>
          </p:nvSpPr>
          <p:spPr>
            <a:xfrm>
              <a:off x="4742400" y="2746850"/>
              <a:ext cx="10475" cy="138650"/>
            </a:xfrm>
            <a:custGeom>
              <a:avLst/>
              <a:gdLst/>
              <a:ahLst/>
              <a:cxnLst/>
              <a:rect l="l" t="t" r="r" b="b"/>
              <a:pathLst>
                <a:path w="419" h="5546" extrusionOk="0">
                  <a:moveTo>
                    <a:pt x="335" y="1"/>
                  </a:moveTo>
                  <a:cubicBezTo>
                    <a:pt x="63" y="1403"/>
                    <a:pt x="0" y="2804"/>
                    <a:pt x="84" y="4185"/>
                  </a:cubicBezTo>
                  <a:cubicBezTo>
                    <a:pt x="105" y="4646"/>
                    <a:pt x="126" y="5169"/>
                    <a:pt x="419" y="5545"/>
                  </a:cubicBezTo>
                  <a:cubicBezTo>
                    <a:pt x="231" y="5106"/>
                    <a:pt x="293" y="4667"/>
                    <a:pt x="293" y="4185"/>
                  </a:cubicBezTo>
                  <a:lnTo>
                    <a:pt x="314" y="2804"/>
                  </a:lnTo>
                  <a:cubicBezTo>
                    <a:pt x="314" y="1863"/>
                    <a:pt x="335" y="942"/>
                    <a:pt x="3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0" name="Google Shape;1130;p72"/>
            <p:cNvSpPr/>
            <p:nvPr/>
          </p:nvSpPr>
          <p:spPr>
            <a:xfrm>
              <a:off x="4706825" y="2741625"/>
              <a:ext cx="13100" cy="147525"/>
            </a:xfrm>
            <a:custGeom>
              <a:avLst/>
              <a:gdLst/>
              <a:ahLst/>
              <a:cxnLst/>
              <a:rect l="l" t="t" r="r" b="b"/>
              <a:pathLst>
                <a:path w="524" h="5901" extrusionOk="0">
                  <a:moveTo>
                    <a:pt x="524" y="0"/>
                  </a:moveTo>
                  <a:lnTo>
                    <a:pt x="524" y="0"/>
                  </a:lnTo>
                  <a:cubicBezTo>
                    <a:pt x="84" y="1946"/>
                    <a:pt x="1" y="3955"/>
                    <a:pt x="273" y="5901"/>
                  </a:cubicBezTo>
                  <a:cubicBezTo>
                    <a:pt x="377" y="3934"/>
                    <a:pt x="461" y="1967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1" name="Google Shape;1131;p72"/>
            <p:cNvSpPr/>
            <p:nvPr/>
          </p:nvSpPr>
          <p:spPr>
            <a:xfrm>
              <a:off x="4260625" y="2871050"/>
              <a:ext cx="799825" cy="155675"/>
            </a:xfrm>
            <a:custGeom>
              <a:avLst/>
              <a:gdLst/>
              <a:ahLst/>
              <a:cxnLst/>
              <a:rect l="l" t="t" r="r" b="b"/>
              <a:pathLst>
                <a:path w="31993" h="6227" extrusionOk="0">
                  <a:moveTo>
                    <a:pt x="3911" y="1"/>
                  </a:moveTo>
                  <a:cubicBezTo>
                    <a:pt x="2992" y="1"/>
                    <a:pt x="2072" y="28"/>
                    <a:pt x="1152" y="96"/>
                  </a:cubicBezTo>
                  <a:lnTo>
                    <a:pt x="921" y="117"/>
                  </a:lnTo>
                  <a:cubicBezTo>
                    <a:pt x="859" y="138"/>
                    <a:pt x="817" y="138"/>
                    <a:pt x="754" y="159"/>
                  </a:cubicBezTo>
                  <a:cubicBezTo>
                    <a:pt x="524" y="243"/>
                    <a:pt x="356" y="515"/>
                    <a:pt x="294" y="682"/>
                  </a:cubicBezTo>
                  <a:cubicBezTo>
                    <a:pt x="84" y="1289"/>
                    <a:pt x="43" y="1917"/>
                    <a:pt x="22" y="2544"/>
                  </a:cubicBezTo>
                  <a:cubicBezTo>
                    <a:pt x="1" y="3758"/>
                    <a:pt x="105" y="4971"/>
                    <a:pt x="252" y="6185"/>
                  </a:cubicBezTo>
                  <a:lnTo>
                    <a:pt x="335" y="6227"/>
                  </a:lnTo>
                  <a:cubicBezTo>
                    <a:pt x="315" y="5013"/>
                    <a:pt x="294" y="3800"/>
                    <a:pt x="356" y="2607"/>
                  </a:cubicBezTo>
                  <a:cubicBezTo>
                    <a:pt x="377" y="2000"/>
                    <a:pt x="461" y="1373"/>
                    <a:pt x="670" y="870"/>
                  </a:cubicBezTo>
                  <a:cubicBezTo>
                    <a:pt x="754" y="766"/>
                    <a:pt x="817" y="661"/>
                    <a:pt x="879" y="619"/>
                  </a:cubicBezTo>
                  <a:lnTo>
                    <a:pt x="921" y="577"/>
                  </a:lnTo>
                  <a:lnTo>
                    <a:pt x="942" y="577"/>
                  </a:lnTo>
                  <a:cubicBezTo>
                    <a:pt x="963" y="577"/>
                    <a:pt x="984" y="556"/>
                    <a:pt x="1026" y="556"/>
                  </a:cubicBezTo>
                  <a:cubicBezTo>
                    <a:pt x="1699" y="503"/>
                    <a:pt x="2375" y="487"/>
                    <a:pt x="3052" y="487"/>
                  </a:cubicBezTo>
                  <a:cubicBezTo>
                    <a:pt x="3954" y="487"/>
                    <a:pt x="4858" y="515"/>
                    <a:pt x="5755" y="515"/>
                  </a:cubicBezTo>
                  <a:cubicBezTo>
                    <a:pt x="7889" y="536"/>
                    <a:pt x="10902" y="515"/>
                    <a:pt x="13015" y="577"/>
                  </a:cubicBezTo>
                  <a:cubicBezTo>
                    <a:pt x="15149" y="640"/>
                    <a:pt x="18141" y="849"/>
                    <a:pt x="20297" y="996"/>
                  </a:cubicBezTo>
                  <a:lnTo>
                    <a:pt x="22096" y="1101"/>
                  </a:lnTo>
                  <a:cubicBezTo>
                    <a:pt x="22473" y="1142"/>
                    <a:pt x="23017" y="1080"/>
                    <a:pt x="23310" y="1289"/>
                  </a:cubicBezTo>
                  <a:cubicBezTo>
                    <a:pt x="23456" y="1373"/>
                    <a:pt x="23435" y="1561"/>
                    <a:pt x="23456" y="1686"/>
                  </a:cubicBezTo>
                  <a:cubicBezTo>
                    <a:pt x="26033" y="1934"/>
                    <a:pt x="28814" y="2202"/>
                    <a:pt x="31417" y="2409"/>
                  </a:cubicBezTo>
                  <a:lnTo>
                    <a:pt x="31417" y="2409"/>
                  </a:lnTo>
                  <a:cubicBezTo>
                    <a:pt x="31465" y="2506"/>
                    <a:pt x="31506" y="2613"/>
                    <a:pt x="31491" y="2628"/>
                  </a:cubicBezTo>
                  <a:cubicBezTo>
                    <a:pt x="31491" y="2638"/>
                    <a:pt x="31496" y="2638"/>
                    <a:pt x="31493" y="2638"/>
                  </a:cubicBezTo>
                  <a:cubicBezTo>
                    <a:pt x="31491" y="2638"/>
                    <a:pt x="31480" y="2638"/>
                    <a:pt x="31449" y="2649"/>
                  </a:cubicBezTo>
                  <a:cubicBezTo>
                    <a:pt x="31339" y="2655"/>
                    <a:pt x="31223" y="2658"/>
                    <a:pt x="31104" y="2658"/>
                  </a:cubicBezTo>
                  <a:cubicBezTo>
                    <a:pt x="30817" y="2658"/>
                    <a:pt x="30510" y="2643"/>
                    <a:pt x="30214" y="2628"/>
                  </a:cubicBezTo>
                  <a:cubicBezTo>
                    <a:pt x="29105" y="2544"/>
                    <a:pt x="26888" y="2419"/>
                    <a:pt x="25779" y="2335"/>
                  </a:cubicBezTo>
                  <a:lnTo>
                    <a:pt x="24691" y="2293"/>
                  </a:lnTo>
                  <a:cubicBezTo>
                    <a:pt x="24643" y="2296"/>
                    <a:pt x="24596" y="2297"/>
                    <a:pt x="24549" y="2297"/>
                  </a:cubicBezTo>
                  <a:cubicBezTo>
                    <a:pt x="24365" y="2297"/>
                    <a:pt x="24189" y="2281"/>
                    <a:pt x="24013" y="2281"/>
                  </a:cubicBezTo>
                  <a:cubicBezTo>
                    <a:pt x="23863" y="2281"/>
                    <a:pt x="23714" y="2293"/>
                    <a:pt x="23561" y="2335"/>
                  </a:cubicBezTo>
                  <a:lnTo>
                    <a:pt x="23582" y="2398"/>
                  </a:lnTo>
                  <a:cubicBezTo>
                    <a:pt x="23659" y="2381"/>
                    <a:pt x="23749" y="2375"/>
                    <a:pt x="23847" y="2375"/>
                  </a:cubicBezTo>
                  <a:cubicBezTo>
                    <a:pt x="24117" y="2375"/>
                    <a:pt x="24439" y="2424"/>
                    <a:pt x="24670" y="2440"/>
                  </a:cubicBezTo>
                  <a:cubicBezTo>
                    <a:pt x="25360" y="2523"/>
                    <a:pt x="27201" y="2753"/>
                    <a:pt x="27955" y="2837"/>
                  </a:cubicBezTo>
                  <a:cubicBezTo>
                    <a:pt x="29105" y="2963"/>
                    <a:pt x="30256" y="3130"/>
                    <a:pt x="31428" y="3151"/>
                  </a:cubicBezTo>
                  <a:cubicBezTo>
                    <a:pt x="31441" y="3152"/>
                    <a:pt x="31454" y="3153"/>
                    <a:pt x="31466" y="3153"/>
                  </a:cubicBezTo>
                  <a:cubicBezTo>
                    <a:pt x="31704" y="3153"/>
                    <a:pt x="31931" y="2971"/>
                    <a:pt x="31951" y="2733"/>
                  </a:cubicBezTo>
                  <a:cubicBezTo>
                    <a:pt x="31993" y="2377"/>
                    <a:pt x="31826" y="2209"/>
                    <a:pt x="31679" y="1937"/>
                  </a:cubicBezTo>
                  <a:cubicBezTo>
                    <a:pt x="30633" y="1833"/>
                    <a:pt x="28666" y="1645"/>
                    <a:pt x="27620" y="1561"/>
                  </a:cubicBezTo>
                  <a:cubicBezTo>
                    <a:pt x="26360" y="1421"/>
                    <a:pt x="25100" y="1319"/>
                    <a:pt x="23840" y="1219"/>
                  </a:cubicBezTo>
                  <a:lnTo>
                    <a:pt x="23840" y="1219"/>
                  </a:lnTo>
                  <a:cubicBezTo>
                    <a:pt x="23580" y="591"/>
                    <a:pt x="22689" y="659"/>
                    <a:pt x="22096" y="640"/>
                  </a:cubicBezTo>
                  <a:lnTo>
                    <a:pt x="20276" y="577"/>
                  </a:lnTo>
                  <a:cubicBezTo>
                    <a:pt x="18141" y="536"/>
                    <a:pt x="15087" y="473"/>
                    <a:pt x="12994" y="410"/>
                  </a:cubicBezTo>
                  <a:cubicBezTo>
                    <a:pt x="9961" y="298"/>
                    <a:pt x="6939" y="1"/>
                    <a:pt x="39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2" name="Google Shape;1132;p72"/>
            <p:cNvSpPr/>
            <p:nvPr/>
          </p:nvSpPr>
          <p:spPr>
            <a:xfrm>
              <a:off x="4859575" y="3022225"/>
              <a:ext cx="199325" cy="25425"/>
            </a:xfrm>
            <a:custGeom>
              <a:avLst/>
              <a:gdLst/>
              <a:ahLst/>
              <a:cxnLst/>
              <a:rect l="l" t="t" r="r" b="b"/>
              <a:pathLst>
                <a:path w="7973" h="1017" extrusionOk="0">
                  <a:moveTo>
                    <a:pt x="6839" y="1"/>
                  </a:moveTo>
                  <a:cubicBezTo>
                    <a:pt x="6680" y="1"/>
                    <a:pt x="6525" y="12"/>
                    <a:pt x="6382" y="12"/>
                  </a:cubicBezTo>
                  <a:lnTo>
                    <a:pt x="4269" y="54"/>
                  </a:lnTo>
                  <a:cubicBezTo>
                    <a:pt x="3034" y="117"/>
                    <a:pt x="1193" y="138"/>
                    <a:pt x="0" y="180"/>
                  </a:cubicBezTo>
                  <a:cubicBezTo>
                    <a:pt x="994" y="284"/>
                    <a:pt x="2009" y="324"/>
                    <a:pt x="3023" y="324"/>
                  </a:cubicBezTo>
                  <a:cubicBezTo>
                    <a:pt x="3439" y="324"/>
                    <a:pt x="3855" y="318"/>
                    <a:pt x="4269" y="305"/>
                  </a:cubicBezTo>
                  <a:cubicBezTo>
                    <a:pt x="5001" y="284"/>
                    <a:pt x="5691" y="263"/>
                    <a:pt x="6403" y="180"/>
                  </a:cubicBezTo>
                  <a:cubicBezTo>
                    <a:pt x="6613" y="168"/>
                    <a:pt x="6809" y="137"/>
                    <a:pt x="6997" y="137"/>
                  </a:cubicBezTo>
                  <a:cubicBezTo>
                    <a:pt x="7146" y="137"/>
                    <a:pt x="7289" y="157"/>
                    <a:pt x="7428" y="222"/>
                  </a:cubicBezTo>
                  <a:cubicBezTo>
                    <a:pt x="7742" y="326"/>
                    <a:pt x="7930" y="808"/>
                    <a:pt x="7616" y="1017"/>
                  </a:cubicBezTo>
                  <a:cubicBezTo>
                    <a:pt x="7972" y="849"/>
                    <a:pt x="7826" y="263"/>
                    <a:pt x="7470" y="117"/>
                  </a:cubicBezTo>
                  <a:cubicBezTo>
                    <a:pt x="7267" y="21"/>
                    <a:pt x="7050" y="1"/>
                    <a:pt x="68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3" name="Google Shape;1133;p72"/>
            <p:cNvSpPr/>
            <p:nvPr/>
          </p:nvSpPr>
          <p:spPr>
            <a:xfrm>
              <a:off x="5020675" y="2945625"/>
              <a:ext cx="14150" cy="76925"/>
            </a:xfrm>
            <a:custGeom>
              <a:avLst/>
              <a:gdLst/>
              <a:ahLst/>
              <a:cxnLst/>
              <a:rect l="l" t="t" r="r" b="b"/>
              <a:pathLst>
                <a:path w="566" h="3077" extrusionOk="0">
                  <a:moveTo>
                    <a:pt x="524" y="1"/>
                  </a:moveTo>
                  <a:lnTo>
                    <a:pt x="524" y="1"/>
                  </a:lnTo>
                  <a:cubicBezTo>
                    <a:pt x="147" y="984"/>
                    <a:pt x="1" y="2156"/>
                    <a:pt x="566" y="3076"/>
                  </a:cubicBezTo>
                  <a:cubicBezTo>
                    <a:pt x="377" y="2030"/>
                    <a:pt x="503" y="1047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4" name="Google Shape;1134;p72"/>
            <p:cNvSpPr/>
            <p:nvPr/>
          </p:nvSpPr>
          <p:spPr>
            <a:xfrm>
              <a:off x="4822950" y="2930150"/>
              <a:ext cx="32275" cy="85600"/>
            </a:xfrm>
            <a:custGeom>
              <a:avLst/>
              <a:gdLst/>
              <a:ahLst/>
              <a:cxnLst/>
              <a:rect l="l" t="t" r="r" b="b"/>
              <a:pathLst>
                <a:path w="1291" h="3424" extrusionOk="0">
                  <a:moveTo>
                    <a:pt x="1149" y="0"/>
                  </a:moveTo>
                  <a:cubicBezTo>
                    <a:pt x="1114" y="0"/>
                    <a:pt x="1082" y="12"/>
                    <a:pt x="1068" y="34"/>
                  </a:cubicBezTo>
                  <a:cubicBezTo>
                    <a:pt x="335" y="369"/>
                    <a:pt x="1" y="3110"/>
                    <a:pt x="817" y="3423"/>
                  </a:cubicBezTo>
                  <a:cubicBezTo>
                    <a:pt x="628" y="3130"/>
                    <a:pt x="754" y="2879"/>
                    <a:pt x="775" y="2566"/>
                  </a:cubicBezTo>
                  <a:lnTo>
                    <a:pt x="879" y="1645"/>
                  </a:lnTo>
                  <a:cubicBezTo>
                    <a:pt x="921" y="1352"/>
                    <a:pt x="963" y="599"/>
                    <a:pt x="1068" y="348"/>
                  </a:cubicBezTo>
                  <a:cubicBezTo>
                    <a:pt x="1084" y="282"/>
                    <a:pt x="1139" y="88"/>
                    <a:pt x="1213" y="88"/>
                  </a:cubicBezTo>
                  <a:cubicBezTo>
                    <a:pt x="1233" y="88"/>
                    <a:pt x="1254" y="102"/>
                    <a:pt x="1277" y="138"/>
                  </a:cubicBezTo>
                  <a:cubicBezTo>
                    <a:pt x="1291" y="42"/>
                    <a:pt x="1215" y="0"/>
                    <a:pt x="1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5" name="Google Shape;1135;p72"/>
            <p:cNvSpPr/>
            <p:nvPr/>
          </p:nvSpPr>
          <p:spPr>
            <a:xfrm>
              <a:off x="4845975" y="2956075"/>
              <a:ext cx="46050" cy="6325"/>
            </a:xfrm>
            <a:custGeom>
              <a:avLst/>
              <a:gdLst/>
              <a:ahLst/>
              <a:cxnLst/>
              <a:rect l="l" t="t" r="r" b="b"/>
              <a:pathLst>
                <a:path w="1842" h="253" extrusionOk="0">
                  <a:moveTo>
                    <a:pt x="963" y="1"/>
                  </a:moveTo>
                  <a:cubicBezTo>
                    <a:pt x="635" y="1"/>
                    <a:pt x="312" y="48"/>
                    <a:pt x="0" y="148"/>
                  </a:cubicBezTo>
                  <a:cubicBezTo>
                    <a:pt x="294" y="216"/>
                    <a:pt x="584" y="253"/>
                    <a:pt x="871" y="253"/>
                  </a:cubicBezTo>
                  <a:cubicBezTo>
                    <a:pt x="1197" y="253"/>
                    <a:pt x="1519" y="206"/>
                    <a:pt x="1842" y="106"/>
                  </a:cubicBezTo>
                  <a:cubicBezTo>
                    <a:pt x="1547" y="37"/>
                    <a:pt x="1253" y="1"/>
                    <a:pt x="9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6" name="Google Shape;1136;p72"/>
            <p:cNvSpPr/>
            <p:nvPr/>
          </p:nvSpPr>
          <p:spPr>
            <a:xfrm>
              <a:off x="4842300" y="2976000"/>
              <a:ext cx="52350" cy="6725"/>
            </a:xfrm>
            <a:custGeom>
              <a:avLst/>
              <a:gdLst/>
              <a:ahLst/>
              <a:cxnLst/>
              <a:rect l="l" t="t" r="r" b="b"/>
              <a:pathLst>
                <a:path w="2094" h="269" extrusionOk="0">
                  <a:moveTo>
                    <a:pt x="1137" y="1"/>
                  </a:moveTo>
                  <a:cubicBezTo>
                    <a:pt x="762" y="1"/>
                    <a:pt x="387" y="55"/>
                    <a:pt x="1" y="146"/>
                  </a:cubicBezTo>
                  <a:cubicBezTo>
                    <a:pt x="336" y="227"/>
                    <a:pt x="671" y="269"/>
                    <a:pt x="1008" y="269"/>
                  </a:cubicBezTo>
                  <a:cubicBezTo>
                    <a:pt x="1366" y="269"/>
                    <a:pt x="1727" y="222"/>
                    <a:pt x="2093" y="125"/>
                  </a:cubicBezTo>
                  <a:cubicBezTo>
                    <a:pt x="1768" y="39"/>
                    <a:pt x="1452" y="1"/>
                    <a:pt x="1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7" name="Google Shape;1137;p72"/>
            <p:cNvSpPr/>
            <p:nvPr/>
          </p:nvSpPr>
          <p:spPr>
            <a:xfrm>
              <a:off x="4871075" y="2995700"/>
              <a:ext cx="32975" cy="6525"/>
            </a:xfrm>
            <a:custGeom>
              <a:avLst/>
              <a:gdLst/>
              <a:ahLst/>
              <a:cxnLst/>
              <a:rect l="l" t="t" r="r" b="b"/>
              <a:pathLst>
                <a:path w="1319" h="261" extrusionOk="0">
                  <a:moveTo>
                    <a:pt x="639" y="1"/>
                  </a:moveTo>
                  <a:cubicBezTo>
                    <a:pt x="431" y="1"/>
                    <a:pt x="218" y="43"/>
                    <a:pt x="1" y="132"/>
                  </a:cubicBezTo>
                  <a:cubicBezTo>
                    <a:pt x="217" y="218"/>
                    <a:pt x="444" y="260"/>
                    <a:pt x="674" y="260"/>
                  </a:cubicBezTo>
                  <a:cubicBezTo>
                    <a:pt x="889" y="260"/>
                    <a:pt x="1106" y="224"/>
                    <a:pt x="1319" y="153"/>
                  </a:cubicBezTo>
                  <a:cubicBezTo>
                    <a:pt x="1098" y="53"/>
                    <a:pt x="871" y="1"/>
                    <a:pt x="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8" name="Google Shape;1138;p72"/>
            <p:cNvSpPr/>
            <p:nvPr/>
          </p:nvSpPr>
          <p:spPr>
            <a:xfrm>
              <a:off x="4797850" y="2894900"/>
              <a:ext cx="36100" cy="154825"/>
            </a:xfrm>
            <a:custGeom>
              <a:avLst/>
              <a:gdLst/>
              <a:ahLst/>
              <a:cxnLst/>
              <a:rect l="l" t="t" r="r" b="b"/>
              <a:pathLst>
                <a:path w="1444" h="6193" extrusionOk="0">
                  <a:moveTo>
                    <a:pt x="1339" y="0"/>
                  </a:moveTo>
                  <a:lnTo>
                    <a:pt x="1339" y="0"/>
                  </a:lnTo>
                  <a:cubicBezTo>
                    <a:pt x="398" y="126"/>
                    <a:pt x="314" y="2427"/>
                    <a:pt x="272" y="3243"/>
                  </a:cubicBezTo>
                  <a:cubicBezTo>
                    <a:pt x="272" y="4059"/>
                    <a:pt x="0" y="5901"/>
                    <a:pt x="1005" y="6173"/>
                  </a:cubicBezTo>
                  <a:cubicBezTo>
                    <a:pt x="1051" y="6186"/>
                    <a:pt x="1102" y="6193"/>
                    <a:pt x="1152" y="6193"/>
                  </a:cubicBezTo>
                  <a:cubicBezTo>
                    <a:pt x="1262" y="6193"/>
                    <a:pt x="1372" y="6160"/>
                    <a:pt x="1444" y="6089"/>
                  </a:cubicBezTo>
                  <a:lnTo>
                    <a:pt x="1444" y="6089"/>
                  </a:lnTo>
                  <a:cubicBezTo>
                    <a:pt x="1399" y="6102"/>
                    <a:pt x="1354" y="6108"/>
                    <a:pt x="1311" y="6108"/>
                  </a:cubicBezTo>
                  <a:cubicBezTo>
                    <a:pt x="1077" y="6108"/>
                    <a:pt x="884" y="5931"/>
                    <a:pt x="795" y="5754"/>
                  </a:cubicBezTo>
                  <a:cubicBezTo>
                    <a:pt x="691" y="5545"/>
                    <a:pt x="691" y="5273"/>
                    <a:pt x="691" y="5001"/>
                  </a:cubicBezTo>
                  <a:lnTo>
                    <a:pt x="774" y="3264"/>
                  </a:lnTo>
                  <a:cubicBezTo>
                    <a:pt x="795" y="2699"/>
                    <a:pt x="837" y="2113"/>
                    <a:pt x="879" y="1548"/>
                  </a:cubicBezTo>
                  <a:cubicBezTo>
                    <a:pt x="942" y="983"/>
                    <a:pt x="816" y="335"/>
                    <a:pt x="13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9" name="Google Shape;1139;p72"/>
            <p:cNvSpPr/>
            <p:nvPr/>
          </p:nvSpPr>
          <p:spPr>
            <a:xfrm>
              <a:off x="4294100" y="2875000"/>
              <a:ext cx="16250" cy="152775"/>
            </a:xfrm>
            <a:custGeom>
              <a:avLst/>
              <a:gdLst/>
              <a:ahLst/>
              <a:cxnLst/>
              <a:rect l="l" t="t" r="r" b="b"/>
              <a:pathLst>
                <a:path w="650" h="6111" extrusionOk="0">
                  <a:moveTo>
                    <a:pt x="649" y="1"/>
                  </a:moveTo>
                  <a:cubicBezTo>
                    <a:pt x="43" y="1947"/>
                    <a:pt x="1" y="4123"/>
                    <a:pt x="524" y="6111"/>
                  </a:cubicBezTo>
                  <a:cubicBezTo>
                    <a:pt x="357" y="4060"/>
                    <a:pt x="377" y="2051"/>
                    <a:pt x="6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0" name="Google Shape;1140;p72"/>
            <p:cNvSpPr/>
            <p:nvPr/>
          </p:nvSpPr>
          <p:spPr>
            <a:xfrm>
              <a:off x="4319225" y="2876050"/>
              <a:ext cx="14150" cy="155925"/>
            </a:xfrm>
            <a:custGeom>
              <a:avLst/>
              <a:gdLst/>
              <a:ahLst/>
              <a:cxnLst/>
              <a:rect l="l" t="t" r="r" b="b"/>
              <a:pathLst>
                <a:path w="566" h="6237" extrusionOk="0">
                  <a:moveTo>
                    <a:pt x="565" y="1"/>
                  </a:moveTo>
                  <a:lnTo>
                    <a:pt x="565" y="1"/>
                  </a:lnTo>
                  <a:cubicBezTo>
                    <a:pt x="42" y="2030"/>
                    <a:pt x="0" y="4206"/>
                    <a:pt x="419" y="6236"/>
                  </a:cubicBezTo>
                  <a:cubicBezTo>
                    <a:pt x="356" y="4144"/>
                    <a:pt x="398" y="2093"/>
                    <a:pt x="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1" name="Google Shape;1141;p72"/>
            <p:cNvSpPr/>
            <p:nvPr/>
          </p:nvSpPr>
          <p:spPr>
            <a:xfrm>
              <a:off x="4343800" y="2876050"/>
              <a:ext cx="14150" cy="155925"/>
            </a:xfrm>
            <a:custGeom>
              <a:avLst/>
              <a:gdLst/>
              <a:ahLst/>
              <a:cxnLst/>
              <a:rect l="l" t="t" r="r" b="b"/>
              <a:pathLst>
                <a:path w="566" h="6237" extrusionOk="0">
                  <a:moveTo>
                    <a:pt x="565" y="1"/>
                  </a:moveTo>
                  <a:lnTo>
                    <a:pt x="565" y="1"/>
                  </a:lnTo>
                  <a:cubicBezTo>
                    <a:pt x="42" y="2030"/>
                    <a:pt x="1" y="4206"/>
                    <a:pt x="440" y="6236"/>
                  </a:cubicBezTo>
                  <a:cubicBezTo>
                    <a:pt x="356" y="4144"/>
                    <a:pt x="398" y="2093"/>
                    <a:pt x="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2" name="Google Shape;1142;p72"/>
            <p:cNvSpPr/>
            <p:nvPr/>
          </p:nvSpPr>
          <p:spPr>
            <a:xfrm>
              <a:off x="4370475" y="2957650"/>
              <a:ext cx="11525" cy="73800"/>
            </a:xfrm>
            <a:custGeom>
              <a:avLst/>
              <a:gdLst/>
              <a:ahLst/>
              <a:cxnLst/>
              <a:rect l="l" t="t" r="r" b="b"/>
              <a:pathLst>
                <a:path w="461" h="2952" extrusionOk="0">
                  <a:moveTo>
                    <a:pt x="294" y="1"/>
                  </a:moveTo>
                  <a:lnTo>
                    <a:pt x="294" y="1"/>
                  </a:lnTo>
                  <a:cubicBezTo>
                    <a:pt x="105" y="984"/>
                    <a:pt x="1" y="2010"/>
                    <a:pt x="315" y="2951"/>
                  </a:cubicBezTo>
                  <a:cubicBezTo>
                    <a:pt x="356" y="1968"/>
                    <a:pt x="461" y="984"/>
                    <a:pt x="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3" name="Google Shape;1143;p72"/>
            <p:cNvSpPr/>
            <p:nvPr/>
          </p:nvSpPr>
          <p:spPr>
            <a:xfrm>
              <a:off x="4397150" y="2959750"/>
              <a:ext cx="9450" cy="69600"/>
            </a:xfrm>
            <a:custGeom>
              <a:avLst/>
              <a:gdLst/>
              <a:ahLst/>
              <a:cxnLst/>
              <a:rect l="l" t="t" r="r" b="b"/>
              <a:pathLst>
                <a:path w="378" h="2784" extrusionOk="0">
                  <a:moveTo>
                    <a:pt x="210" y="1"/>
                  </a:moveTo>
                  <a:cubicBezTo>
                    <a:pt x="1" y="691"/>
                    <a:pt x="1" y="1402"/>
                    <a:pt x="105" y="2114"/>
                  </a:cubicBezTo>
                  <a:cubicBezTo>
                    <a:pt x="126" y="2344"/>
                    <a:pt x="189" y="2616"/>
                    <a:pt x="377" y="2783"/>
                  </a:cubicBezTo>
                  <a:cubicBezTo>
                    <a:pt x="273" y="2574"/>
                    <a:pt x="294" y="2344"/>
                    <a:pt x="294" y="2114"/>
                  </a:cubicBezTo>
                  <a:cubicBezTo>
                    <a:pt x="294" y="1402"/>
                    <a:pt x="315" y="69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4" name="Google Shape;1144;p72"/>
            <p:cNvSpPr/>
            <p:nvPr/>
          </p:nvSpPr>
          <p:spPr>
            <a:xfrm>
              <a:off x="4422800" y="2962375"/>
              <a:ext cx="7850" cy="72200"/>
            </a:xfrm>
            <a:custGeom>
              <a:avLst/>
              <a:gdLst/>
              <a:ahLst/>
              <a:cxnLst/>
              <a:rect l="l" t="t" r="r" b="b"/>
              <a:pathLst>
                <a:path w="314" h="2888" extrusionOk="0">
                  <a:moveTo>
                    <a:pt x="146" y="0"/>
                  </a:moveTo>
                  <a:cubicBezTo>
                    <a:pt x="0" y="691"/>
                    <a:pt x="0" y="1423"/>
                    <a:pt x="42" y="2218"/>
                  </a:cubicBezTo>
                  <a:cubicBezTo>
                    <a:pt x="84" y="2448"/>
                    <a:pt x="105" y="2741"/>
                    <a:pt x="314" y="2888"/>
                  </a:cubicBezTo>
                  <a:cubicBezTo>
                    <a:pt x="209" y="2657"/>
                    <a:pt x="230" y="2427"/>
                    <a:pt x="251" y="2197"/>
                  </a:cubicBezTo>
                  <a:cubicBezTo>
                    <a:pt x="314" y="1465"/>
                    <a:pt x="314" y="733"/>
                    <a:pt x="1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5" name="Google Shape;1145;p72"/>
            <p:cNvSpPr/>
            <p:nvPr/>
          </p:nvSpPr>
          <p:spPr>
            <a:xfrm>
              <a:off x="4785300" y="2895925"/>
              <a:ext cx="17275" cy="104650"/>
            </a:xfrm>
            <a:custGeom>
              <a:avLst/>
              <a:gdLst/>
              <a:ahLst/>
              <a:cxnLst/>
              <a:rect l="l" t="t" r="r" b="b"/>
              <a:pathLst>
                <a:path w="691" h="4186" extrusionOk="0">
                  <a:moveTo>
                    <a:pt x="691" y="1"/>
                  </a:moveTo>
                  <a:cubicBezTo>
                    <a:pt x="167" y="1319"/>
                    <a:pt x="0" y="2784"/>
                    <a:pt x="293" y="4186"/>
                  </a:cubicBezTo>
                  <a:cubicBezTo>
                    <a:pt x="398" y="2784"/>
                    <a:pt x="523" y="1424"/>
                    <a:pt x="6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6" name="Google Shape;1146;p72"/>
            <p:cNvSpPr/>
            <p:nvPr/>
          </p:nvSpPr>
          <p:spPr>
            <a:xfrm>
              <a:off x="4638300" y="2950325"/>
              <a:ext cx="9450" cy="94725"/>
            </a:xfrm>
            <a:custGeom>
              <a:avLst/>
              <a:gdLst/>
              <a:ahLst/>
              <a:cxnLst/>
              <a:rect l="l" t="t" r="r" b="b"/>
              <a:pathLst>
                <a:path w="378" h="3789" extrusionOk="0">
                  <a:moveTo>
                    <a:pt x="377" y="1"/>
                  </a:moveTo>
                  <a:lnTo>
                    <a:pt x="377" y="1"/>
                  </a:lnTo>
                  <a:cubicBezTo>
                    <a:pt x="84" y="922"/>
                    <a:pt x="1" y="1884"/>
                    <a:pt x="42" y="2847"/>
                  </a:cubicBezTo>
                  <a:cubicBezTo>
                    <a:pt x="63" y="3160"/>
                    <a:pt x="63" y="3516"/>
                    <a:pt x="210" y="3788"/>
                  </a:cubicBezTo>
                  <a:cubicBezTo>
                    <a:pt x="168" y="3537"/>
                    <a:pt x="252" y="3139"/>
                    <a:pt x="252" y="2847"/>
                  </a:cubicBezTo>
                  <a:cubicBezTo>
                    <a:pt x="293" y="1947"/>
                    <a:pt x="377" y="943"/>
                    <a:pt x="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7" name="Google Shape;1147;p72"/>
            <p:cNvSpPr/>
            <p:nvPr/>
          </p:nvSpPr>
          <p:spPr>
            <a:xfrm>
              <a:off x="4661325" y="2955575"/>
              <a:ext cx="9425" cy="83200"/>
            </a:xfrm>
            <a:custGeom>
              <a:avLst/>
              <a:gdLst/>
              <a:ahLst/>
              <a:cxnLst/>
              <a:rect l="l" t="t" r="r" b="b"/>
              <a:pathLst>
                <a:path w="377" h="3328" extrusionOk="0">
                  <a:moveTo>
                    <a:pt x="377" y="0"/>
                  </a:moveTo>
                  <a:lnTo>
                    <a:pt x="377" y="0"/>
                  </a:lnTo>
                  <a:cubicBezTo>
                    <a:pt x="21" y="1046"/>
                    <a:pt x="0" y="2218"/>
                    <a:pt x="293" y="3327"/>
                  </a:cubicBezTo>
                  <a:cubicBezTo>
                    <a:pt x="335" y="2197"/>
                    <a:pt x="377" y="1130"/>
                    <a:pt x="3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8" name="Google Shape;1148;p72"/>
            <p:cNvSpPr/>
            <p:nvPr/>
          </p:nvSpPr>
          <p:spPr>
            <a:xfrm>
              <a:off x="4684850" y="2953475"/>
              <a:ext cx="12575" cy="85300"/>
            </a:xfrm>
            <a:custGeom>
              <a:avLst/>
              <a:gdLst/>
              <a:ahLst/>
              <a:cxnLst/>
              <a:rect l="l" t="t" r="r" b="b"/>
              <a:pathLst>
                <a:path w="503" h="3412" extrusionOk="0">
                  <a:moveTo>
                    <a:pt x="503" y="0"/>
                  </a:moveTo>
                  <a:lnTo>
                    <a:pt x="503" y="0"/>
                  </a:lnTo>
                  <a:cubicBezTo>
                    <a:pt x="64" y="1047"/>
                    <a:pt x="1" y="2302"/>
                    <a:pt x="336" y="3411"/>
                  </a:cubicBezTo>
                  <a:cubicBezTo>
                    <a:pt x="356" y="2260"/>
                    <a:pt x="419" y="1151"/>
                    <a:pt x="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9" name="Google Shape;1149;p72"/>
            <p:cNvSpPr/>
            <p:nvPr/>
          </p:nvSpPr>
          <p:spPr>
            <a:xfrm>
              <a:off x="4736125" y="2950850"/>
              <a:ext cx="11525" cy="94200"/>
            </a:xfrm>
            <a:custGeom>
              <a:avLst/>
              <a:gdLst/>
              <a:ahLst/>
              <a:cxnLst/>
              <a:rect l="l" t="t" r="r" b="b"/>
              <a:pathLst>
                <a:path w="461" h="3768" extrusionOk="0">
                  <a:moveTo>
                    <a:pt x="377" y="1"/>
                  </a:moveTo>
                  <a:lnTo>
                    <a:pt x="377" y="1"/>
                  </a:lnTo>
                  <a:cubicBezTo>
                    <a:pt x="105" y="1235"/>
                    <a:pt x="0" y="2574"/>
                    <a:pt x="419" y="3767"/>
                  </a:cubicBezTo>
                  <a:cubicBezTo>
                    <a:pt x="356" y="2491"/>
                    <a:pt x="461" y="1277"/>
                    <a:pt x="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0" name="Google Shape;1150;p72"/>
            <p:cNvSpPr/>
            <p:nvPr/>
          </p:nvSpPr>
          <p:spPr>
            <a:xfrm>
              <a:off x="4762275" y="2896975"/>
              <a:ext cx="13625" cy="152325"/>
            </a:xfrm>
            <a:custGeom>
              <a:avLst/>
              <a:gdLst/>
              <a:ahLst/>
              <a:cxnLst/>
              <a:rect l="l" t="t" r="r" b="b"/>
              <a:pathLst>
                <a:path w="545" h="6093" extrusionOk="0">
                  <a:moveTo>
                    <a:pt x="544" y="1"/>
                  </a:moveTo>
                  <a:lnTo>
                    <a:pt x="544" y="1"/>
                  </a:lnTo>
                  <a:cubicBezTo>
                    <a:pt x="105" y="1737"/>
                    <a:pt x="0" y="3600"/>
                    <a:pt x="147" y="5378"/>
                  </a:cubicBezTo>
                  <a:lnTo>
                    <a:pt x="210" y="5776"/>
                  </a:lnTo>
                  <a:cubicBezTo>
                    <a:pt x="231" y="5880"/>
                    <a:pt x="231" y="6006"/>
                    <a:pt x="314" y="6069"/>
                  </a:cubicBezTo>
                  <a:cubicBezTo>
                    <a:pt x="326" y="6081"/>
                    <a:pt x="345" y="6093"/>
                    <a:pt x="359" y="6093"/>
                  </a:cubicBezTo>
                  <a:cubicBezTo>
                    <a:pt x="370" y="6093"/>
                    <a:pt x="377" y="6086"/>
                    <a:pt x="377" y="6069"/>
                  </a:cubicBezTo>
                  <a:lnTo>
                    <a:pt x="377" y="6069"/>
                  </a:lnTo>
                  <a:cubicBezTo>
                    <a:pt x="372" y="6082"/>
                    <a:pt x="365" y="6088"/>
                    <a:pt x="356" y="6088"/>
                  </a:cubicBezTo>
                  <a:cubicBezTo>
                    <a:pt x="323" y="6088"/>
                    <a:pt x="272" y="6017"/>
                    <a:pt x="272" y="5985"/>
                  </a:cubicBezTo>
                  <a:cubicBezTo>
                    <a:pt x="314" y="3997"/>
                    <a:pt x="398" y="1988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08920" y="237262"/>
            <a:ext cx="107967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i="1" dirty="0"/>
              <a:t>Но, как это обычно и бывает, Егор не может идти против мнения остальных жителей деревни. Ему приходится отпустить волчицу, которую он два раза выходил и вытащил с порога </a:t>
            </a:r>
            <a:r>
              <a:rPr lang="ru-RU" sz="2400" i="1" dirty="0" smtClean="0"/>
              <a:t>смерти </a:t>
            </a:r>
            <a:r>
              <a:rPr lang="ru-RU" sz="2400" i="1" dirty="0"/>
              <a:t>и к которой так сильно привязался. Место дикого зверя в лесу или на сушке для шкур. Третьего не дано. </a:t>
            </a:r>
            <a:endParaRPr lang="ru-RU" sz="2400" i="1" dirty="0"/>
          </a:p>
        </p:txBody>
      </p:sp>
      <p:pic>
        <p:nvPicPr>
          <p:cNvPr id="66" name="Рисунок 6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20" y="2044184"/>
            <a:ext cx="4576316" cy="2447532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126" y="1897956"/>
            <a:ext cx="4945417" cy="2906661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730" y="4119137"/>
            <a:ext cx="4975664" cy="266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21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7" name="Google Shape;997;p72"/>
          <p:cNvPicPr preferRelativeResize="0"/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0" name="Google Shape;1000;p72"/>
          <p:cNvPicPr preferRelativeResize="0"/>
          <p:nvPr/>
        </p:nvPicPr>
        <p:blipFill>
          <a:blip r:embed="rId4">
            <a:alphaModFix/>
          </a:blip>
          <a:srcRect l="33903" t="2293" b="2866"/>
          <a:stretch>
            <a:fillRect/>
          </a:stretch>
        </p:blipFill>
        <p:spPr>
          <a:xfrm rot="-5400000">
            <a:off x="4459154" y="1555315"/>
            <a:ext cx="843533" cy="9761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1" name="Google Shape;1001;p72"/>
          <p:cNvPicPr preferRelativeResize="0"/>
          <p:nvPr/>
        </p:nvPicPr>
        <p:blipFill rotWithShape="1">
          <a:blip r:embed="rId5">
            <a:alphaModFix/>
          </a:blip>
          <a:srcRect l="51224" t="32441"/>
          <a:stretch/>
        </p:blipFill>
        <p:spPr>
          <a:xfrm>
            <a:off x="8358617" y="3816631"/>
            <a:ext cx="3833383" cy="30413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1" name="Google Shape;1091;p72"/>
          <p:cNvGrpSpPr/>
          <p:nvPr/>
        </p:nvGrpSpPr>
        <p:grpSpPr>
          <a:xfrm>
            <a:off x="10275308" y="5332027"/>
            <a:ext cx="1583905" cy="1277023"/>
            <a:chOff x="4187925" y="2667350"/>
            <a:chExt cx="877100" cy="623550"/>
          </a:xfrm>
        </p:grpSpPr>
        <p:sp>
          <p:nvSpPr>
            <p:cNvPr id="1092" name="Google Shape;1092;p72"/>
            <p:cNvSpPr/>
            <p:nvPr/>
          </p:nvSpPr>
          <p:spPr>
            <a:xfrm>
              <a:off x="4187925" y="3018850"/>
              <a:ext cx="877100" cy="272050"/>
            </a:xfrm>
            <a:custGeom>
              <a:avLst/>
              <a:gdLst/>
              <a:ahLst/>
              <a:cxnLst/>
              <a:rect l="l" t="t" r="r" b="b"/>
              <a:pathLst>
                <a:path w="35084" h="10882" extrusionOk="0">
                  <a:moveTo>
                    <a:pt x="26322" y="1507"/>
                  </a:moveTo>
                  <a:lnTo>
                    <a:pt x="26322" y="1507"/>
                  </a:lnTo>
                  <a:cubicBezTo>
                    <a:pt x="26321" y="1507"/>
                    <a:pt x="26322" y="1507"/>
                    <a:pt x="26322" y="1507"/>
                  </a:cubicBezTo>
                  <a:lnTo>
                    <a:pt x="26322" y="1507"/>
                  </a:lnTo>
                  <a:close/>
                  <a:moveTo>
                    <a:pt x="1863" y="1"/>
                  </a:moveTo>
                  <a:lnTo>
                    <a:pt x="1779" y="106"/>
                  </a:lnTo>
                  <a:cubicBezTo>
                    <a:pt x="0" y="2365"/>
                    <a:pt x="189" y="5525"/>
                    <a:pt x="1779" y="7847"/>
                  </a:cubicBezTo>
                  <a:lnTo>
                    <a:pt x="1842" y="7931"/>
                  </a:lnTo>
                  <a:lnTo>
                    <a:pt x="1946" y="7952"/>
                  </a:lnTo>
                  <a:lnTo>
                    <a:pt x="14312" y="9458"/>
                  </a:lnTo>
                  <a:cubicBezTo>
                    <a:pt x="18434" y="9940"/>
                    <a:pt x="22577" y="10421"/>
                    <a:pt x="26699" y="10881"/>
                  </a:cubicBezTo>
                  <a:cubicBezTo>
                    <a:pt x="26741" y="10881"/>
                    <a:pt x="30612" y="10191"/>
                    <a:pt x="30632" y="10191"/>
                  </a:cubicBezTo>
                  <a:lnTo>
                    <a:pt x="34524" y="9479"/>
                  </a:lnTo>
                  <a:lnTo>
                    <a:pt x="34503" y="9479"/>
                  </a:lnTo>
                  <a:cubicBezTo>
                    <a:pt x="34629" y="9479"/>
                    <a:pt x="34734" y="9375"/>
                    <a:pt x="34796" y="9270"/>
                  </a:cubicBezTo>
                  <a:cubicBezTo>
                    <a:pt x="35084" y="8470"/>
                    <a:pt x="34526" y="7951"/>
                    <a:pt x="33754" y="7951"/>
                  </a:cubicBezTo>
                  <a:cubicBezTo>
                    <a:pt x="33739" y="7951"/>
                    <a:pt x="33724" y="7952"/>
                    <a:pt x="33708" y="7952"/>
                  </a:cubicBezTo>
                  <a:cubicBezTo>
                    <a:pt x="32955" y="7952"/>
                    <a:pt x="32265" y="8224"/>
                    <a:pt x="31574" y="8349"/>
                  </a:cubicBezTo>
                  <a:cubicBezTo>
                    <a:pt x="30172" y="8663"/>
                    <a:pt x="28749" y="8873"/>
                    <a:pt x="27306" y="8956"/>
                  </a:cubicBezTo>
                  <a:cubicBezTo>
                    <a:pt x="28749" y="8893"/>
                    <a:pt x="30172" y="8747"/>
                    <a:pt x="31553" y="8475"/>
                  </a:cubicBezTo>
                  <a:cubicBezTo>
                    <a:pt x="32244" y="8349"/>
                    <a:pt x="32955" y="8119"/>
                    <a:pt x="33666" y="8119"/>
                  </a:cubicBezTo>
                  <a:cubicBezTo>
                    <a:pt x="34190" y="8119"/>
                    <a:pt x="34713" y="8370"/>
                    <a:pt x="34608" y="8956"/>
                  </a:cubicBezTo>
                  <a:cubicBezTo>
                    <a:pt x="34608" y="9095"/>
                    <a:pt x="34533" y="9272"/>
                    <a:pt x="34436" y="9272"/>
                  </a:cubicBezTo>
                  <a:cubicBezTo>
                    <a:pt x="34430" y="9272"/>
                    <a:pt x="34425" y="9271"/>
                    <a:pt x="34420" y="9270"/>
                  </a:cubicBezTo>
                  <a:lnTo>
                    <a:pt x="30528" y="9898"/>
                  </a:lnTo>
                  <a:cubicBezTo>
                    <a:pt x="30568" y="9898"/>
                    <a:pt x="26783" y="10513"/>
                    <a:pt x="26671" y="10546"/>
                  </a:cubicBezTo>
                  <a:lnTo>
                    <a:pt x="26671" y="10546"/>
                  </a:lnTo>
                  <a:cubicBezTo>
                    <a:pt x="19488" y="9630"/>
                    <a:pt x="9367" y="8362"/>
                    <a:pt x="2054" y="7484"/>
                  </a:cubicBezTo>
                  <a:lnTo>
                    <a:pt x="2054" y="7484"/>
                  </a:lnTo>
                  <a:cubicBezTo>
                    <a:pt x="710" y="5376"/>
                    <a:pt x="531" y="2563"/>
                    <a:pt x="2031" y="508"/>
                  </a:cubicBezTo>
                  <a:lnTo>
                    <a:pt x="2031" y="508"/>
                  </a:lnTo>
                  <a:lnTo>
                    <a:pt x="18183" y="1194"/>
                  </a:lnTo>
                  <a:lnTo>
                    <a:pt x="26322" y="1507"/>
                  </a:lnTo>
                  <a:lnTo>
                    <a:pt x="26322" y="1507"/>
                  </a:lnTo>
                  <a:cubicBezTo>
                    <a:pt x="26376" y="1506"/>
                    <a:pt x="34246" y="1448"/>
                    <a:pt x="34402" y="1425"/>
                  </a:cubicBezTo>
                  <a:lnTo>
                    <a:pt x="34402" y="1425"/>
                  </a:lnTo>
                  <a:cubicBezTo>
                    <a:pt x="34649" y="1553"/>
                    <a:pt x="34544" y="2031"/>
                    <a:pt x="34315" y="2156"/>
                  </a:cubicBezTo>
                  <a:cubicBezTo>
                    <a:pt x="34064" y="2344"/>
                    <a:pt x="33687" y="2344"/>
                    <a:pt x="33332" y="2344"/>
                  </a:cubicBezTo>
                  <a:cubicBezTo>
                    <a:pt x="32599" y="2344"/>
                    <a:pt x="31888" y="2365"/>
                    <a:pt x="31156" y="2386"/>
                  </a:cubicBezTo>
                  <a:cubicBezTo>
                    <a:pt x="29712" y="2449"/>
                    <a:pt x="28268" y="2554"/>
                    <a:pt x="26845" y="2658"/>
                  </a:cubicBezTo>
                  <a:cubicBezTo>
                    <a:pt x="28310" y="2595"/>
                    <a:pt x="29733" y="2512"/>
                    <a:pt x="31177" y="2491"/>
                  </a:cubicBezTo>
                  <a:lnTo>
                    <a:pt x="33353" y="2491"/>
                  </a:lnTo>
                  <a:cubicBezTo>
                    <a:pt x="33419" y="2494"/>
                    <a:pt x="33491" y="2496"/>
                    <a:pt x="33566" y="2496"/>
                  </a:cubicBezTo>
                  <a:cubicBezTo>
                    <a:pt x="34077" y="2496"/>
                    <a:pt x="34723" y="2403"/>
                    <a:pt x="34796" y="1800"/>
                  </a:cubicBezTo>
                  <a:cubicBezTo>
                    <a:pt x="34838" y="1591"/>
                    <a:pt x="34734" y="1277"/>
                    <a:pt x="34503" y="1235"/>
                  </a:cubicBezTo>
                  <a:cubicBezTo>
                    <a:pt x="34038" y="1241"/>
                    <a:pt x="33559" y="1243"/>
                    <a:pt x="33068" y="1243"/>
                  </a:cubicBezTo>
                  <a:cubicBezTo>
                    <a:pt x="23948" y="1243"/>
                    <a:pt x="10744" y="358"/>
                    <a:pt x="1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3" name="Google Shape;1093;p72"/>
            <p:cNvSpPr/>
            <p:nvPr/>
          </p:nvSpPr>
          <p:spPr>
            <a:xfrm>
              <a:off x="5006025" y="3090525"/>
              <a:ext cx="18875" cy="129225"/>
            </a:xfrm>
            <a:custGeom>
              <a:avLst/>
              <a:gdLst/>
              <a:ahLst/>
              <a:cxnLst/>
              <a:rect l="l" t="t" r="r" b="b"/>
              <a:pathLst>
                <a:path w="755" h="5169" extrusionOk="0">
                  <a:moveTo>
                    <a:pt x="503" y="0"/>
                  </a:moveTo>
                  <a:lnTo>
                    <a:pt x="503" y="0"/>
                  </a:lnTo>
                  <a:cubicBezTo>
                    <a:pt x="22" y="754"/>
                    <a:pt x="22" y="1716"/>
                    <a:pt x="1" y="2637"/>
                  </a:cubicBezTo>
                  <a:cubicBezTo>
                    <a:pt x="1" y="3495"/>
                    <a:pt x="126" y="4499"/>
                    <a:pt x="754" y="5169"/>
                  </a:cubicBezTo>
                  <a:cubicBezTo>
                    <a:pt x="336" y="4353"/>
                    <a:pt x="252" y="3495"/>
                    <a:pt x="252" y="2616"/>
                  </a:cubicBezTo>
                  <a:cubicBezTo>
                    <a:pt x="252" y="1716"/>
                    <a:pt x="210" y="837"/>
                    <a:pt x="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4" name="Google Shape;1094;p72"/>
            <p:cNvSpPr/>
            <p:nvPr/>
          </p:nvSpPr>
          <p:spPr>
            <a:xfrm>
              <a:off x="4820850" y="3077450"/>
              <a:ext cx="49200" cy="202600"/>
            </a:xfrm>
            <a:custGeom>
              <a:avLst/>
              <a:gdLst/>
              <a:ahLst/>
              <a:cxnLst/>
              <a:rect l="l" t="t" r="r" b="b"/>
              <a:pathLst>
                <a:path w="1968" h="8104" extrusionOk="0">
                  <a:moveTo>
                    <a:pt x="1110" y="0"/>
                  </a:moveTo>
                  <a:lnTo>
                    <a:pt x="1110" y="0"/>
                  </a:lnTo>
                  <a:cubicBezTo>
                    <a:pt x="524" y="523"/>
                    <a:pt x="315" y="1360"/>
                    <a:pt x="231" y="2051"/>
                  </a:cubicBezTo>
                  <a:cubicBezTo>
                    <a:pt x="106" y="2783"/>
                    <a:pt x="1" y="3536"/>
                    <a:pt x="106" y="4352"/>
                  </a:cubicBezTo>
                  <a:cubicBezTo>
                    <a:pt x="147" y="5106"/>
                    <a:pt x="629" y="5922"/>
                    <a:pt x="1047" y="6508"/>
                  </a:cubicBezTo>
                  <a:cubicBezTo>
                    <a:pt x="1403" y="7031"/>
                    <a:pt x="1549" y="7889"/>
                    <a:pt x="733" y="8077"/>
                  </a:cubicBezTo>
                  <a:cubicBezTo>
                    <a:pt x="791" y="8095"/>
                    <a:pt x="850" y="8104"/>
                    <a:pt x="908" y="8104"/>
                  </a:cubicBezTo>
                  <a:cubicBezTo>
                    <a:pt x="1252" y="8104"/>
                    <a:pt x="1588" y="7810"/>
                    <a:pt x="1696" y="7470"/>
                  </a:cubicBezTo>
                  <a:cubicBezTo>
                    <a:pt x="1968" y="6675"/>
                    <a:pt x="1361" y="5901"/>
                    <a:pt x="1110" y="5252"/>
                  </a:cubicBezTo>
                  <a:cubicBezTo>
                    <a:pt x="712" y="4248"/>
                    <a:pt x="817" y="3202"/>
                    <a:pt x="817" y="2135"/>
                  </a:cubicBezTo>
                  <a:cubicBezTo>
                    <a:pt x="817" y="1402"/>
                    <a:pt x="817" y="691"/>
                    <a:pt x="1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5" name="Google Shape;1095;p72"/>
            <p:cNvSpPr/>
            <p:nvPr/>
          </p:nvSpPr>
          <p:spPr>
            <a:xfrm>
              <a:off x="4878400" y="3197750"/>
              <a:ext cx="140725" cy="10875"/>
            </a:xfrm>
            <a:custGeom>
              <a:avLst/>
              <a:gdLst/>
              <a:ahLst/>
              <a:cxnLst/>
              <a:rect l="l" t="t" r="r" b="b"/>
              <a:pathLst>
                <a:path w="5629" h="435" extrusionOk="0">
                  <a:moveTo>
                    <a:pt x="5629" y="1"/>
                  </a:moveTo>
                  <a:cubicBezTo>
                    <a:pt x="3746" y="64"/>
                    <a:pt x="1884" y="168"/>
                    <a:pt x="0" y="336"/>
                  </a:cubicBezTo>
                  <a:cubicBezTo>
                    <a:pt x="601" y="402"/>
                    <a:pt x="1208" y="435"/>
                    <a:pt x="1814" y="435"/>
                  </a:cubicBezTo>
                  <a:cubicBezTo>
                    <a:pt x="3110" y="435"/>
                    <a:pt x="4403" y="286"/>
                    <a:pt x="5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6" name="Google Shape;1096;p72"/>
            <p:cNvSpPr/>
            <p:nvPr/>
          </p:nvSpPr>
          <p:spPr>
            <a:xfrm>
              <a:off x="4868450" y="3161675"/>
              <a:ext cx="140750" cy="10975"/>
            </a:xfrm>
            <a:custGeom>
              <a:avLst/>
              <a:gdLst/>
              <a:ahLst/>
              <a:cxnLst/>
              <a:rect l="l" t="t" r="r" b="b"/>
              <a:pathLst>
                <a:path w="5630" h="439" extrusionOk="0">
                  <a:moveTo>
                    <a:pt x="5629" y="0"/>
                  </a:moveTo>
                  <a:lnTo>
                    <a:pt x="5629" y="0"/>
                  </a:lnTo>
                  <a:cubicBezTo>
                    <a:pt x="3746" y="84"/>
                    <a:pt x="1884" y="167"/>
                    <a:pt x="1" y="335"/>
                  </a:cubicBezTo>
                  <a:cubicBezTo>
                    <a:pt x="622" y="404"/>
                    <a:pt x="1247" y="439"/>
                    <a:pt x="1872" y="439"/>
                  </a:cubicBezTo>
                  <a:cubicBezTo>
                    <a:pt x="3142" y="439"/>
                    <a:pt x="4409" y="295"/>
                    <a:pt x="5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7" name="Google Shape;1097;p72"/>
            <p:cNvSpPr/>
            <p:nvPr/>
          </p:nvSpPr>
          <p:spPr>
            <a:xfrm>
              <a:off x="4868450" y="3128700"/>
              <a:ext cx="140750" cy="11750"/>
            </a:xfrm>
            <a:custGeom>
              <a:avLst/>
              <a:gdLst/>
              <a:ahLst/>
              <a:cxnLst/>
              <a:rect l="l" t="t" r="r" b="b"/>
              <a:pathLst>
                <a:path w="5630" h="470" extrusionOk="0">
                  <a:moveTo>
                    <a:pt x="5629" y="1"/>
                  </a:moveTo>
                  <a:lnTo>
                    <a:pt x="5629" y="1"/>
                  </a:lnTo>
                  <a:cubicBezTo>
                    <a:pt x="3746" y="85"/>
                    <a:pt x="1884" y="189"/>
                    <a:pt x="1" y="357"/>
                  </a:cubicBezTo>
                  <a:cubicBezTo>
                    <a:pt x="616" y="432"/>
                    <a:pt x="1236" y="469"/>
                    <a:pt x="1855" y="469"/>
                  </a:cubicBezTo>
                  <a:cubicBezTo>
                    <a:pt x="3131" y="469"/>
                    <a:pt x="4404" y="311"/>
                    <a:pt x="5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8" name="Google Shape;1098;p72"/>
            <p:cNvSpPr/>
            <p:nvPr/>
          </p:nvSpPr>
          <p:spPr>
            <a:xfrm>
              <a:off x="4844925" y="3100425"/>
              <a:ext cx="75350" cy="7250"/>
            </a:xfrm>
            <a:custGeom>
              <a:avLst/>
              <a:gdLst/>
              <a:ahLst/>
              <a:cxnLst/>
              <a:rect l="l" t="t" r="r" b="b"/>
              <a:pathLst>
                <a:path w="3014" h="290" extrusionOk="0">
                  <a:moveTo>
                    <a:pt x="1790" y="1"/>
                  </a:moveTo>
                  <a:cubicBezTo>
                    <a:pt x="1192" y="1"/>
                    <a:pt x="600" y="49"/>
                    <a:pt x="0" y="148"/>
                  </a:cubicBezTo>
                  <a:cubicBezTo>
                    <a:pt x="448" y="242"/>
                    <a:pt x="899" y="289"/>
                    <a:pt x="1350" y="289"/>
                  </a:cubicBezTo>
                  <a:cubicBezTo>
                    <a:pt x="1910" y="289"/>
                    <a:pt x="2468" y="216"/>
                    <a:pt x="3013" y="65"/>
                  </a:cubicBezTo>
                  <a:cubicBezTo>
                    <a:pt x="2600" y="23"/>
                    <a:pt x="2194" y="1"/>
                    <a:pt x="17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9" name="Google Shape;1099;p72"/>
            <p:cNvSpPr/>
            <p:nvPr/>
          </p:nvSpPr>
          <p:spPr>
            <a:xfrm>
              <a:off x="4791050" y="3052850"/>
              <a:ext cx="28800" cy="227575"/>
            </a:xfrm>
            <a:custGeom>
              <a:avLst/>
              <a:gdLst/>
              <a:ahLst/>
              <a:cxnLst/>
              <a:rect l="l" t="t" r="r" b="b"/>
              <a:pathLst>
                <a:path w="1152" h="9103" extrusionOk="0">
                  <a:moveTo>
                    <a:pt x="1109" y="1"/>
                  </a:moveTo>
                  <a:cubicBezTo>
                    <a:pt x="0" y="2554"/>
                    <a:pt x="21" y="5441"/>
                    <a:pt x="565" y="8098"/>
                  </a:cubicBezTo>
                  <a:cubicBezTo>
                    <a:pt x="670" y="8475"/>
                    <a:pt x="816" y="8873"/>
                    <a:pt x="1151" y="9103"/>
                  </a:cubicBezTo>
                  <a:cubicBezTo>
                    <a:pt x="879" y="8831"/>
                    <a:pt x="753" y="8433"/>
                    <a:pt x="691" y="8057"/>
                  </a:cubicBezTo>
                  <a:cubicBezTo>
                    <a:pt x="335" y="5399"/>
                    <a:pt x="293" y="2616"/>
                    <a:pt x="1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0" name="Google Shape;1100;p72"/>
            <p:cNvSpPr/>
            <p:nvPr/>
          </p:nvSpPr>
          <p:spPr>
            <a:xfrm>
              <a:off x="4762275" y="3052850"/>
              <a:ext cx="29325" cy="227575"/>
            </a:xfrm>
            <a:custGeom>
              <a:avLst/>
              <a:gdLst/>
              <a:ahLst/>
              <a:cxnLst/>
              <a:rect l="l" t="t" r="r" b="b"/>
              <a:pathLst>
                <a:path w="1173" h="9103" extrusionOk="0">
                  <a:moveTo>
                    <a:pt x="1151" y="1"/>
                  </a:moveTo>
                  <a:lnTo>
                    <a:pt x="1151" y="1"/>
                  </a:lnTo>
                  <a:cubicBezTo>
                    <a:pt x="0" y="2554"/>
                    <a:pt x="42" y="5441"/>
                    <a:pt x="586" y="8098"/>
                  </a:cubicBezTo>
                  <a:cubicBezTo>
                    <a:pt x="691" y="8475"/>
                    <a:pt x="858" y="8873"/>
                    <a:pt x="1172" y="9103"/>
                  </a:cubicBezTo>
                  <a:cubicBezTo>
                    <a:pt x="900" y="8831"/>
                    <a:pt x="775" y="8433"/>
                    <a:pt x="733" y="8057"/>
                  </a:cubicBezTo>
                  <a:cubicBezTo>
                    <a:pt x="356" y="5399"/>
                    <a:pt x="335" y="2616"/>
                    <a:pt x="1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1" name="Google Shape;1101;p72"/>
            <p:cNvSpPr/>
            <p:nvPr/>
          </p:nvSpPr>
          <p:spPr>
            <a:xfrm>
              <a:off x="4741875" y="3052350"/>
              <a:ext cx="28800" cy="227550"/>
            </a:xfrm>
            <a:custGeom>
              <a:avLst/>
              <a:gdLst/>
              <a:ahLst/>
              <a:cxnLst/>
              <a:rect l="l" t="t" r="r" b="b"/>
              <a:pathLst>
                <a:path w="1152" h="9102" extrusionOk="0">
                  <a:moveTo>
                    <a:pt x="1130" y="0"/>
                  </a:moveTo>
                  <a:lnTo>
                    <a:pt x="1130" y="0"/>
                  </a:lnTo>
                  <a:cubicBezTo>
                    <a:pt x="0" y="2511"/>
                    <a:pt x="21" y="5419"/>
                    <a:pt x="565" y="8077"/>
                  </a:cubicBezTo>
                  <a:cubicBezTo>
                    <a:pt x="670" y="8474"/>
                    <a:pt x="837" y="8872"/>
                    <a:pt x="1151" y="9102"/>
                  </a:cubicBezTo>
                  <a:cubicBezTo>
                    <a:pt x="879" y="8809"/>
                    <a:pt x="754" y="8432"/>
                    <a:pt x="691" y="8056"/>
                  </a:cubicBezTo>
                  <a:cubicBezTo>
                    <a:pt x="335" y="5398"/>
                    <a:pt x="314" y="2616"/>
                    <a:pt x="11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2" name="Google Shape;1102;p72"/>
            <p:cNvSpPr/>
            <p:nvPr/>
          </p:nvSpPr>
          <p:spPr>
            <a:xfrm>
              <a:off x="4724600" y="3052350"/>
              <a:ext cx="29850" cy="227550"/>
            </a:xfrm>
            <a:custGeom>
              <a:avLst/>
              <a:gdLst/>
              <a:ahLst/>
              <a:cxnLst/>
              <a:rect l="l" t="t" r="r" b="b"/>
              <a:pathLst>
                <a:path w="1194" h="9102" extrusionOk="0">
                  <a:moveTo>
                    <a:pt x="1152" y="0"/>
                  </a:moveTo>
                  <a:lnTo>
                    <a:pt x="1152" y="0"/>
                  </a:lnTo>
                  <a:cubicBezTo>
                    <a:pt x="1" y="2511"/>
                    <a:pt x="64" y="5419"/>
                    <a:pt x="608" y="8077"/>
                  </a:cubicBezTo>
                  <a:cubicBezTo>
                    <a:pt x="712" y="8474"/>
                    <a:pt x="859" y="8872"/>
                    <a:pt x="1194" y="9102"/>
                  </a:cubicBezTo>
                  <a:cubicBezTo>
                    <a:pt x="922" y="8809"/>
                    <a:pt x="796" y="8432"/>
                    <a:pt x="733" y="8056"/>
                  </a:cubicBezTo>
                  <a:cubicBezTo>
                    <a:pt x="378" y="5398"/>
                    <a:pt x="336" y="2616"/>
                    <a:pt x="1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3" name="Google Shape;1103;p72"/>
            <p:cNvSpPr/>
            <p:nvPr/>
          </p:nvSpPr>
          <p:spPr>
            <a:xfrm>
              <a:off x="4543100" y="3038225"/>
              <a:ext cx="28275" cy="217100"/>
            </a:xfrm>
            <a:custGeom>
              <a:avLst/>
              <a:gdLst/>
              <a:ahLst/>
              <a:cxnLst/>
              <a:rect l="l" t="t" r="r" b="b"/>
              <a:pathLst>
                <a:path w="1131" h="8684" extrusionOk="0">
                  <a:moveTo>
                    <a:pt x="1068" y="0"/>
                  </a:moveTo>
                  <a:cubicBezTo>
                    <a:pt x="0" y="2406"/>
                    <a:pt x="21" y="5168"/>
                    <a:pt x="565" y="7700"/>
                  </a:cubicBezTo>
                  <a:cubicBezTo>
                    <a:pt x="649" y="8077"/>
                    <a:pt x="796" y="8432"/>
                    <a:pt x="1130" y="8683"/>
                  </a:cubicBezTo>
                  <a:cubicBezTo>
                    <a:pt x="858" y="8411"/>
                    <a:pt x="733" y="8035"/>
                    <a:pt x="670" y="7679"/>
                  </a:cubicBezTo>
                  <a:cubicBezTo>
                    <a:pt x="335" y="5126"/>
                    <a:pt x="314" y="2469"/>
                    <a:pt x="1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4" name="Google Shape;1104;p72"/>
            <p:cNvSpPr/>
            <p:nvPr/>
          </p:nvSpPr>
          <p:spPr>
            <a:xfrm>
              <a:off x="4510150" y="3041350"/>
              <a:ext cx="27750" cy="210300"/>
            </a:xfrm>
            <a:custGeom>
              <a:avLst/>
              <a:gdLst/>
              <a:ahLst/>
              <a:cxnLst/>
              <a:rect l="l" t="t" r="r" b="b"/>
              <a:pathLst>
                <a:path w="1110" h="8412" extrusionOk="0">
                  <a:moveTo>
                    <a:pt x="1046" y="1"/>
                  </a:moveTo>
                  <a:cubicBezTo>
                    <a:pt x="0" y="2323"/>
                    <a:pt x="42" y="5022"/>
                    <a:pt x="565" y="7470"/>
                  </a:cubicBezTo>
                  <a:cubicBezTo>
                    <a:pt x="670" y="7847"/>
                    <a:pt x="816" y="8203"/>
                    <a:pt x="1109" y="8412"/>
                  </a:cubicBezTo>
                  <a:cubicBezTo>
                    <a:pt x="607" y="7868"/>
                    <a:pt x="628" y="7052"/>
                    <a:pt x="565" y="6382"/>
                  </a:cubicBezTo>
                  <a:cubicBezTo>
                    <a:pt x="356" y="4227"/>
                    <a:pt x="398" y="2072"/>
                    <a:pt x="10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5" name="Google Shape;1105;p72"/>
            <p:cNvSpPr/>
            <p:nvPr/>
          </p:nvSpPr>
          <p:spPr>
            <a:xfrm>
              <a:off x="4325500" y="3031425"/>
              <a:ext cx="25125" cy="192500"/>
            </a:xfrm>
            <a:custGeom>
              <a:avLst/>
              <a:gdLst/>
              <a:ahLst/>
              <a:cxnLst/>
              <a:rect l="l" t="t" r="r" b="b"/>
              <a:pathLst>
                <a:path w="1005" h="7700" extrusionOk="0">
                  <a:moveTo>
                    <a:pt x="1005" y="0"/>
                  </a:moveTo>
                  <a:cubicBezTo>
                    <a:pt x="272" y="2302"/>
                    <a:pt x="0" y="4896"/>
                    <a:pt x="774" y="7240"/>
                  </a:cubicBezTo>
                  <a:cubicBezTo>
                    <a:pt x="837" y="7386"/>
                    <a:pt x="900" y="7533"/>
                    <a:pt x="963" y="7700"/>
                  </a:cubicBezTo>
                  <a:cubicBezTo>
                    <a:pt x="942" y="7533"/>
                    <a:pt x="900" y="7386"/>
                    <a:pt x="858" y="7219"/>
                  </a:cubicBezTo>
                  <a:cubicBezTo>
                    <a:pt x="335" y="4833"/>
                    <a:pt x="628" y="2385"/>
                    <a:pt x="10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6" name="Google Shape;1106;p72"/>
            <p:cNvSpPr/>
            <p:nvPr/>
          </p:nvSpPr>
          <p:spPr>
            <a:xfrm>
              <a:off x="4305100" y="3032975"/>
              <a:ext cx="25650" cy="192000"/>
            </a:xfrm>
            <a:custGeom>
              <a:avLst/>
              <a:gdLst/>
              <a:ahLst/>
              <a:cxnLst/>
              <a:rect l="l" t="t" r="r" b="b"/>
              <a:pathLst>
                <a:path w="1026" h="7680" extrusionOk="0">
                  <a:moveTo>
                    <a:pt x="1025" y="1"/>
                  </a:moveTo>
                  <a:lnTo>
                    <a:pt x="1025" y="1"/>
                  </a:lnTo>
                  <a:cubicBezTo>
                    <a:pt x="293" y="2323"/>
                    <a:pt x="0" y="4918"/>
                    <a:pt x="774" y="7240"/>
                  </a:cubicBezTo>
                  <a:cubicBezTo>
                    <a:pt x="837" y="7366"/>
                    <a:pt x="900" y="7533"/>
                    <a:pt x="963" y="7680"/>
                  </a:cubicBezTo>
                  <a:cubicBezTo>
                    <a:pt x="942" y="7533"/>
                    <a:pt x="900" y="7366"/>
                    <a:pt x="858" y="7220"/>
                  </a:cubicBezTo>
                  <a:cubicBezTo>
                    <a:pt x="335" y="4834"/>
                    <a:pt x="628" y="2365"/>
                    <a:pt x="10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7" name="Google Shape;1107;p72"/>
            <p:cNvSpPr/>
            <p:nvPr/>
          </p:nvSpPr>
          <p:spPr>
            <a:xfrm>
              <a:off x="4242850" y="3027750"/>
              <a:ext cx="30875" cy="190950"/>
            </a:xfrm>
            <a:custGeom>
              <a:avLst/>
              <a:gdLst/>
              <a:ahLst/>
              <a:cxnLst/>
              <a:rect l="l" t="t" r="r" b="b"/>
              <a:pathLst>
                <a:path w="1235" h="7638" extrusionOk="0">
                  <a:moveTo>
                    <a:pt x="1235" y="1"/>
                  </a:moveTo>
                  <a:lnTo>
                    <a:pt x="1235" y="1"/>
                  </a:lnTo>
                  <a:cubicBezTo>
                    <a:pt x="293" y="2219"/>
                    <a:pt x="0" y="4834"/>
                    <a:pt x="712" y="7177"/>
                  </a:cubicBezTo>
                  <a:cubicBezTo>
                    <a:pt x="754" y="7324"/>
                    <a:pt x="837" y="7470"/>
                    <a:pt x="900" y="7638"/>
                  </a:cubicBezTo>
                  <a:cubicBezTo>
                    <a:pt x="858" y="7470"/>
                    <a:pt x="816" y="7324"/>
                    <a:pt x="795" y="7157"/>
                  </a:cubicBezTo>
                  <a:cubicBezTo>
                    <a:pt x="335" y="4771"/>
                    <a:pt x="628" y="2323"/>
                    <a:pt x="12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8" name="Google Shape;1108;p72"/>
            <p:cNvSpPr/>
            <p:nvPr/>
          </p:nvSpPr>
          <p:spPr>
            <a:xfrm>
              <a:off x="4231325" y="3026700"/>
              <a:ext cx="27225" cy="95225"/>
            </a:xfrm>
            <a:custGeom>
              <a:avLst/>
              <a:gdLst/>
              <a:ahLst/>
              <a:cxnLst/>
              <a:rect l="l" t="t" r="r" b="b"/>
              <a:pathLst>
                <a:path w="1089" h="3809" extrusionOk="0">
                  <a:moveTo>
                    <a:pt x="1089" y="1"/>
                  </a:moveTo>
                  <a:cubicBezTo>
                    <a:pt x="273" y="1047"/>
                    <a:pt x="1" y="2491"/>
                    <a:pt x="252" y="3809"/>
                  </a:cubicBezTo>
                  <a:cubicBezTo>
                    <a:pt x="336" y="2491"/>
                    <a:pt x="587" y="1214"/>
                    <a:pt x="10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9" name="Google Shape;1109;p72"/>
            <p:cNvSpPr/>
            <p:nvPr/>
          </p:nvSpPr>
          <p:spPr>
            <a:xfrm>
              <a:off x="4405525" y="2667350"/>
              <a:ext cx="654550" cy="209775"/>
            </a:xfrm>
            <a:custGeom>
              <a:avLst/>
              <a:gdLst/>
              <a:ahLst/>
              <a:cxnLst/>
              <a:rect l="l" t="t" r="r" b="b"/>
              <a:pathLst>
                <a:path w="26182" h="8391" extrusionOk="0">
                  <a:moveTo>
                    <a:pt x="17263" y="0"/>
                  </a:moveTo>
                  <a:cubicBezTo>
                    <a:pt x="15254" y="0"/>
                    <a:pt x="13266" y="21"/>
                    <a:pt x="11257" y="21"/>
                  </a:cubicBezTo>
                  <a:cubicBezTo>
                    <a:pt x="9249" y="42"/>
                    <a:pt x="7261" y="21"/>
                    <a:pt x="5231" y="84"/>
                  </a:cubicBezTo>
                  <a:cubicBezTo>
                    <a:pt x="3850" y="147"/>
                    <a:pt x="2407" y="105"/>
                    <a:pt x="1109" y="607"/>
                  </a:cubicBezTo>
                  <a:cubicBezTo>
                    <a:pt x="1" y="921"/>
                    <a:pt x="398" y="7219"/>
                    <a:pt x="419" y="8391"/>
                  </a:cubicBezTo>
                  <a:cubicBezTo>
                    <a:pt x="524" y="6466"/>
                    <a:pt x="461" y="4373"/>
                    <a:pt x="691" y="2344"/>
                  </a:cubicBezTo>
                  <a:cubicBezTo>
                    <a:pt x="733" y="1883"/>
                    <a:pt x="796" y="1360"/>
                    <a:pt x="1005" y="942"/>
                  </a:cubicBezTo>
                  <a:cubicBezTo>
                    <a:pt x="1047" y="858"/>
                    <a:pt x="1130" y="816"/>
                    <a:pt x="1235" y="754"/>
                  </a:cubicBezTo>
                  <a:cubicBezTo>
                    <a:pt x="2511" y="314"/>
                    <a:pt x="3934" y="335"/>
                    <a:pt x="5273" y="210"/>
                  </a:cubicBezTo>
                  <a:cubicBezTo>
                    <a:pt x="6836" y="127"/>
                    <a:pt x="8412" y="71"/>
                    <a:pt x="9981" y="71"/>
                  </a:cubicBezTo>
                  <a:cubicBezTo>
                    <a:pt x="10407" y="71"/>
                    <a:pt x="10833" y="75"/>
                    <a:pt x="11257" y="84"/>
                  </a:cubicBezTo>
                  <a:cubicBezTo>
                    <a:pt x="13245" y="84"/>
                    <a:pt x="15338" y="126"/>
                    <a:pt x="17242" y="189"/>
                  </a:cubicBezTo>
                  <a:cubicBezTo>
                    <a:pt x="20045" y="708"/>
                    <a:pt x="22807" y="1433"/>
                    <a:pt x="25507" y="2323"/>
                  </a:cubicBezTo>
                  <a:lnTo>
                    <a:pt x="25507" y="2323"/>
                  </a:lnTo>
                  <a:cubicBezTo>
                    <a:pt x="25716" y="2532"/>
                    <a:pt x="25925" y="2825"/>
                    <a:pt x="25695" y="3076"/>
                  </a:cubicBezTo>
                  <a:cubicBezTo>
                    <a:pt x="25609" y="3185"/>
                    <a:pt x="25507" y="3221"/>
                    <a:pt x="25396" y="3221"/>
                  </a:cubicBezTo>
                  <a:cubicBezTo>
                    <a:pt x="25207" y="3221"/>
                    <a:pt x="24993" y="3116"/>
                    <a:pt x="24795" y="3076"/>
                  </a:cubicBezTo>
                  <a:cubicBezTo>
                    <a:pt x="23749" y="2804"/>
                    <a:pt x="21656" y="2239"/>
                    <a:pt x="20610" y="1988"/>
                  </a:cubicBezTo>
                  <a:cubicBezTo>
                    <a:pt x="19941" y="1821"/>
                    <a:pt x="19229" y="1632"/>
                    <a:pt x="18518" y="1507"/>
                  </a:cubicBezTo>
                  <a:lnTo>
                    <a:pt x="18518" y="1549"/>
                  </a:lnTo>
                  <a:cubicBezTo>
                    <a:pt x="19208" y="1716"/>
                    <a:pt x="19920" y="1904"/>
                    <a:pt x="20589" y="2114"/>
                  </a:cubicBezTo>
                  <a:cubicBezTo>
                    <a:pt x="21908" y="2490"/>
                    <a:pt x="24000" y="3076"/>
                    <a:pt x="25276" y="3453"/>
                  </a:cubicBezTo>
                  <a:cubicBezTo>
                    <a:pt x="25318" y="3463"/>
                    <a:pt x="25359" y="3467"/>
                    <a:pt x="25401" y="3467"/>
                  </a:cubicBezTo>
                  <a:cubicBezTo>
                    <a:pt x="25800" y="3467"/>
                    <a:pt x="26181" y="3035"/>
                    <a:pt x="26030" y="2637"/>
                  </a:cubicBezTo>
                  <a:cubicBezTo>
                    <a:pt x="25946" y="2427"/>
                    <a:pt x="25820" y="2302"/>
                    <a:pt x="25674" y="2134"/>
                  </a:cubicBezTo>
                  <a:lnTo>
                    <a:pt x="25632" y="2134"/>
                  </a:lnTo>
                  <a:cubicBezTo>
                    <a:pt x="22912" y="1193"/>
                    <a:pt x="20129" y="461"/>
                    <a:pt x="17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0" name="Google Shape;1110;p72"/>
            <p:cNvSpPr/>
            <p:nvPr/>
          </p:nvSpPr>
          <p:spPr>
            <a:xfrm>
              <a:off x="4867425" y="2875000"/>
              <a:ext cx="181000" cy="44500"/>
            </a:xfrm>
            <a:custGeom>
              <a:avLst/>
              <a:gdLst/>
              <a:ahLst/>
              <a:cxnLst/>
              <a:rect l="l" t="t" r="r" b="b"/>
              <a:pathLst>
                <a:path w="7240" h="1780" extrusionOk="0">
                  <a:moveTo>
                    <a:pt x="0" y="1"/>
                  </a:moveTo>
                  <a:cubicBezTo>
                    <a:pt x="544" y="398"/>
                    <a:pt x="1276" y="398"/>
                    <a:pt x="1967" y="461"/>
                  </a:cubicBezTo>
                  <a:cubicBezTo>
                    <a:pt x="3327" y="587"/>
                    <a:pt x="4645" y="691"/>
                    <a:pt x="6005" y="733"/>
                  </a:cubicBezTo>
                  <a:cubicBezTo>
                    <a:pt x="6486" y="775"/>
                    <a:pt x="7093" y="817"/>
                    <a:pt x="7156" y="1361"/>
                  </a:cubicBezTo>
                  <a:cubicBezTo>
                    <a:pt x="7177" y="1528"/>
                    <a:pt x="7135" y="1717"/>
                    <a:pt x="6989" y="1779"/>
                  </a:cubicBezTo>
                  <a:cubicBezTo>
                    <a:pt x="7156" y="1738"/>
                    <a:pt x="7240" y="1549"/>
                    <a:pt x="7240" y="1361"/>
                  </a:cubicBezTo>
                  <a:cubicBezTo>
                    <a:pt x="7240" y="775"/>
                    <a:pt x="6507" y="587"/>
                    <a:pt x="6047" y="566"/>
                  </a:cubicBezTo>
                  <a:cubicBezTo>
                    <a:pt x="4666" y="419"/>
                    <a:pt x="3348" y="315"/>
                    <a:pt x="1988" y="273"/>
                  </a:cubicBezTo>
                  <a:cubicBezTo>
                    <a:pt x="1297" y="252"/>
                    <a:pt x="628" y="294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1" name="Google Shape;1111;p72"/>
            <p:cNvSpPr/>
            <p:nvPr/>
          </p:nvSpPr>
          <p:spPr>
            <a:xfrm>
              <a:off x="5019625" y="2749475"/>
              <a:ext cx="16250" cy="145950"/>
            </a:xfrm>
            <a:custGeom>
              <a:avLst/>
              <a:gdLst/>
              <a:ahLst/>
              <a:cxnLst/>
              <a:rect l="l" t="t" r="r" b="b"/>
              <a:pathLst>
                <a:path w="650" h="5838" extrusionOk="0">
                  <a:moveTo>
                    <a:pt x="649" y="0"/>
                  </a:moveTo>
                  <a:cubicBezTo>
                    <a:pt x="1" y="1862"/>
                    <a:pt x="1" y="3955"/>
                    <a:pt x="649" y="5838"/>
                  </a:cubicBezTo>
                  <a:cubicBezTo>
                    <a:pt x="377" y="3871"/>
                    <a:pt x="377" y="1967"/>
                    <a:pt x="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2" name="Google Shape;1112;p72"/>
            <p:cNvSpPr/>
            <p:nvPr/>
          </p:nvSpPr>
          <p:spPr>
            <a:xfrm>
              <a:off x="4826100" y="2706475"/>
              <a:ext cx="38725" cy="167225"/>
            </a:xfrm>
            <a:custGeom>
              <a:avLst/>
              <a:gdLst/>
              <a:ahLst/>
              <a:cxnLst/>
              <a:rect l="l" t="t" r="r" b="b"/>
              <a:pathLst>
                <a:path w="1549" h="6689" extrusionOk="0">
                  <a:moveTo>
                    <a:pt x="1475" y="0"/>
                  </a:moveTo>
                  <a:cubicBezTo>
                    <a:pt x="828" y="0"/>
                    <a:pt x="707" y="1068"/>
                    <a:pt x="586" y="1532"/>
                  </a:cubicBezTo>
                  <a:cubicBezTo>
                    <a:pt x="335" y="2536"/>
                    <a:pt x="0" y="6093"/>
                    <a:pt x="1046" y="6595"/>
                  </a:cubicBezTo>
                  <a:cubicBezTo>
                    <a:pt x="1144" y="6656"/>
                    <a:pt x="1241" y="6689"/>
                    <a:pt x="1339" y="6689"/>
                  </a:cubicBezTo>
                  <a:cubicBezTo>
                    <a:pt x="1409" y="6689"/>
                    <a:pt x="1479" y="6672"/>
                    <a:pt x="1548" y="6637"/>
                  </a:cubicBezTo>
                  <a:cubicBezTo>
                    <a:pt x="858" y="6449"/>
                    <a:pt x="1025" y="5779"/>
                    <a:pt x="1046" y="5235"/>
                  </a:cubicBezTo>
                  <a:cubicBezTo>
                    <a:pt x="1088" y="4629"/>
                    <a:pt x="1130" y="4022"/>
                    <a:pt x="1151" y="3436"/>
                  </a:cubicBezTo>
                  <a:cubicBezTo>
                    <a:pt x="1172" y="2829"/>
                    <a:pt x="1172" y="2222"/>
                    <a:pt x="1214" y="1616"/>
                  </a:cubicBezTo>
                  <a:lnTo>
                    <a:pt x="1214" y="716"/>
                  </a:lnTo>
                  <a:cubicBezTo>
                    <a:pt x="1214" y="423"/>
                    <a:pt x="1235" y="109"/>
                    <a:pt x="1548" y="5"/>
                  </a:cubicBezTo>
                  <a:cubicBezTo>
                    <a:pt x="1523" y="2"/>
                    <a:pt x="1499" y="0"/>
                    <a:pt x="14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3" name="Google Shape;1113;p72"/>
            <p:cNvSpPr/>
            <p:nvPr/>
          </p:nvSpPr>
          <p:spPr>
            <a:xfrm>
              <a:off x="4809875" y="2669950"/>
              <a:ext cx="28800" cy="220250"/>
            </a:xfrm>
            <a:custGeom>
              <a:avLst/>
              <a:gdLst/>
              <a:ahLst/>
              <a:cxnLst/>
              <a:rect l="l" t="t" r="r" b="b"/>
              <a:pathLst>
                <a:path w="1152" h="8810" extrusionOk="0">
                  <a:moveTo>
                    <a:pt x="1151" y="1"/>
                  </a:moveTo>
                  <a:cubicBezTo>
                    <a:pt x="712" y="22"/>
                    <a:pt x="565" y="566"/>
                    <a:pt x="524" y="901"/>
                  </a:cubicBezTo>
                  <a:cubicBezTo>
                    <a:pt x="252" y="2051"/>
                    <a:pt x="126" y="3202"/>
                    <a:pt x="42" y="4353"/>
                  </a:cubicBezTo>
                  <a:cubicBezTo>
                    <a:pt x="0" y="5504"/>
                    <a:pt x="0" y="6696"/>
                    <a:pt x="126" y="7847"/>
                  </a:cubicBezTo>
                  <a:cubicBezTo>
                    <a:pt x="147" y="8203"/>
                    <a:pt x="314" y="8747"/>
                    <a:pt x="733" y="8810"/>
                  </a:cubicBezTo>
                  <a:cubicBezTo>
                    <a:pt x="356" y="8621"/>
                    <a:pt x="356" y="8182"/>
                    <a:pt x="356" y="7847"/>
                  </a:cubicBezTo>
                  <a:cubicBezTo>
                    <a:pt x="440" y="6194"/>
                    <a:pt x="565" y="3767"/>
                    <a:pt x="670" y="2114"/>
                  </a:cubicBezTo>
                  <a:lnTo>
                    <a:pt x="754" y="963"/>
                  </a:lnTo>
                  <a:cubicBezTo>
                    <a:pt x="754" y="608"/>
                    <a:pt x="754" y="147"/>
                    <a:pt x="1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4" name="Google Shape;1114;p72"/>
            <p:cNvSpPr/>
            <p:nvPr/>
          </p:nvSpPr>
          <p:spPr>
            <a:xfrm>
              <a:off x="4854850" y="2725025"/>
              <a:ext cx="39800" cy="8775"/>
            </a:xfrm>
            <a:custGeom>
              <a:avLst/>
              <a:gdLst/>
              <a:ahLst/>
              <a:cxnLst/>
              <a:rect l="l" t="t" r="r" b="b"/>
              <a:pathLst>
                <a:path w="1592" h="351" extrusionOk="0">
                  <a:moveTo>
                    <a:pt x="527" y="0"/>
                  </a:moveTo>
                  <a:cubicBezTo>
                    <a:pt x="350" y="0"/>
                    <a:pt x="172" y="26"/>
                    <a:pt x="1" y="79"/>
                  </a:cubicBezTo>
                  <a:cubicBezTo>
                    <a:pt x="524" y="288"/>
                    <a:pt x="1026" y="351"/>
                    <a:pt x="1591" y="351"/>
                  </a:cubicBezTo>
                  <a:cubicBezTo>
                    <a:pt x="1290" y="121"/>
                    <a:pt x="911" y="0"/>
                    <a:pt x="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5" name="Google Shape;1115;p72"/>
            <p:cNvSpPr/>
            <p:nvPr/>
          </p:nvSpPr>
          <p:spPr>
            <a:xfrm>
              <a:off x="4855375" y="2753925"/>
              <a:ext cx="36650" cy="8250"/>
            </a:xfrm>
            <a:custGeom>
              <a:avLst/>
              <a:gdLst/>
              <a:ahLst/>
              <a:cxnLst/>
              <a:rect l="l" t="t" r="r" b="b"/>
              <a:pathLst>
                <a:path w="1466" h="330" extrusionOk="0">
                  <a:moveTo>
                    <a:pt x="518" y="1"/>
                  </a:moveTo>
                  <a:cubicBezTo>
                    <a:pt x="345" y="1"/>
                    <a:pt x="170" y="31"/>
                    <a:pt x="1" y="94"/>
                  </a:cubicBezTo>
                  <a:cubicBezTo>
                    <a:pt x="429" y="272"/>
                    <a:pt x="811" y="329"/>
                    <a:pt x="1238" y="329"/>
                  </a:cubicBezTo>
                  <a:cubicBezTo>
                    <a:pt x="1312" y="329"/>
                    <a:pt x="1388" y="328"/>
                    <a:pt x="1466" y="324"/>
                  </a:cubicBezTo>
                  <a:cubicBezTo>
                    <a:pt x="1188" y="117"/>
                    <a:pt x="856" y="1"/>
                    <a:pt x="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6" name="Google Shape;1116;p72"/>
            <p:cNvSpPr/>
            <p:nvPr/>
          </p:nvSpPr>
          <p:spPr>
            <a:xfrm>
              <a:off x="4851725" y="2781000"/>
              <a:ext cx="37150" cy="7650"/>
            </a:xfrm>
            <a:custGeom>
              <a:avLst/>
              <a:gdLst/>
              <a:ahLst/>
              <a:cxnLst/>
              <a:rect l="l" t="t" r="r" b="b"/>
              <a:pathLst>
                <a:path w="1486" h="306" extrusionOk="0">
                  <a:moveTo>
                    <a:pt x="527" y="0"/>
                  </a:moveTo>
                  <a:cubicBezTo>
                    <a:pt x="347" y="0"/>
                    <a:pt x="167" y="21"/>
                    <a:pt x="0" y="57"/>
                  </a:cubicBezTo>
                  <a:cubicBezTo>
                    <a:pt x="321" y="233"/>
                    <a:pt x="663" y="306"/>
                    <a:pt x="1017" y="306"/>
                  </a:cubicBezTo>
                  <a:cubicBezTo>
                    <a:pt x="1171" y="306"/>
                    <a:pt x="1328" y="292"/>
                    <a:pt x="1486" y="267"/>
                  </a:cubicBezTo>
                  <a:cubicBezTo>
                    <a:pt x="1213" y="75"/>
                    <a:pt x="868" y="0"/>
                    <a:pt x="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7" name="Google Shape;1117;p72"/>
            <p:cNvSpPr/>
            <p:nvPr/>
          </p:nvSpPr>
          <p:spPr>
            <a:xfrm>
              <a:off x="4850675" y="2807150"/>
              <a:ext cx="24600" cy="6525"/>
            </a:xfrm>
            <a:custGeom>
              <a:avLst/>
              <a:gdLst/>
              <a:ahLst/>
              <a:cxnLst/>
              <a:rect l="l" t="t" r="r" b="b"/>
              <a:pathLst>
                <a:path w="984" h="261" extrusionOk="0">
                  <a:moveTo>
                    <a:pt x="421" y="1"/>
                  </a:moveTo>
                  <a:cubicBezTo>
                    <a:pt x="285" y="1"/>
                    <a:pt x="145" y="28"/>
                    <a:pt x="1" y="79"/>
                  </a:cubicBezTo>
                  <a:cubicBezTo>
                    <a:pt x="175" y="203"/>
                    <a:pt x="371" y="261"/>
                    <a:pt x="572" y="261"/>
                  </a:cubicBezTo>
                  <a:cubicBezTo>
                    <a:pt x="709" y="261"/>
                    <a:pt x="848" y="234"/>
                    <a:pt x="984" y="183"/>
                  </a:cubicBezTo>
                  <a:cubicBezTo>
                    <a:pt x="810" y="59"/>
                    <a:pt x="621" y="1"/>
                    <a:pt x="4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8" name="Google Shape;1118;p72"/>
            <p:cNvSpPr/>
            <p:nvPr/>
          </p:nvSpPr>
          <p:spPr>
            <a:xfrm>
              <a:off x="4849625" y="2842800"/>
              <a:ext cx="30375" cy="7200"/>
            </a:xfrm>
            <a:custGeom>
              <a:avLst/>
              <a:gdLst/>
              <a:ahLst/>
              <a:cxnLst/>
              <a:rect l="l" t="t" r="r" b="b"/>
              <a:pathLst>
                <a:path w="1215" h="288" extrusionOk="0">
                  <a:moveTo>
                    <a:pt x="490" y="1"/>
                  </a:moveTo>
                  <a:cubicBezTo>
                    <a:pt x="328" y="1"/>
                    <a:pt x="165" y="31"/>
                    <a:pt x="1" y="96"/>
                  </a:cubicBezTo>
                  <a:cubicBezTo>
                    <a:pt x="240" y="222"/>
                    <a:pt x="487" y="288"/>
                    <a:pt x="733" y="288"/>
                  </a:cubicBezTo>
                  <a:cubicBezTo>
                    <a:pt x="895" y="288"/>
                    <a:pt x="1056" y="259"/>
                    <a:pt x="1214" y="201"/>
                  </a:cubicBezTo>
                  <a:cubicBezTo>
                    <a:pt x="985" y="74"/>
                    <a:pt x="740" y="1"/>
                    <a:pt x="4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9" name="Google Shape;1119;p72"/>
            <p:cNvSpPr/>
            <p:nvPr/>
          </p:nvSpPr>
          <p:spPr>
            <a:xfrm>
              <a:off x="4850675" y="2830275"/>
              <a:ext cx="20425" cy="6850"/>
            </a:xfrm>
            <a:custGeom>
              <a:avLst/>
              <a:gdLst/>
              <a:ahLst/>
              <a:cxnLst/>
              <a:rect l="l" t="t" r="r" b="b"/>
              <a:pathLst>
                <a:path w="817" h="274" extrusionOk="0">
                  <a:moveTo>
                    <a:pt x="370" y="1"/>
                  </a:moveTo>
                  <a:cubicBezTo>
                    <a:pt x="250" y="1"/>
                    <a:pt x="125" y="33"/>
                    <a:pt x="1" y="95"/>
                  </a:cubicBezTo>
                  <a:cubicBezTo>
                    <a:pt x="145" y="215"/>
                    <a:pt x="296" y="273"/>
                    <a:pt x="453" y="273"/>
                  </a:cubicBezTo>
                  <a:cubicBezTo>
                    <a:pt x="571" y="273"/>
                    <a:pt x="692" y="241"/>
                    <a:pt x="817" y="179"/>
                  </a:cubicBezTo>
                  <a:cubicBezTo>
                    <a:pt x="684" y="59"/>
                    <a:pt x="532" y="1"/>
                    <a:pt x="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0" name="Google Shape;1120;p72"/>
            <p:cNvSpPr/>
            <p:nvPr/>
          </p:nvSpPr>
          <p:spPr>
            <a:xfrm>
              <a:off x="4933850" y="2854975"/>
              <a:ext cx="93650" cy="13775"/>
            </a:xfrm>
            <a:custGeom>
              <a:avLst/>
              <a:gdLst/>
              <a:ahLst/>
              <a:cxnLst/>
              <a:rect l="l" t="t" r="r" b="b"/>
              <a:pathLst>
                <a:path w="3746" h="551" extrusionOk="0">
                  <a:moveTo>
                    <a:pt x="374" y="1"/>
                  </a:moveTo>
                  <a:cubicBezTo>
                    <a:pt x="249" y="1"/>
                    <a:pt x="125" y="3"/>
                    <a:pt x="0" y="7"/>
                  </a:cubicBezTo>
                  <a:cubicBezTo>
                    <a:pt x="1235" y="342"/>
                    <a:pt x="2490" y="488"/>
                    <a:pt x="3746" y="551"/>
                  </a:cubicBezTo>
                  <a:cubicBezTo>
                    <a:pt x="2671" y="174"/>
                    <a:pt x="1512" y="1"/>
                    <a:pt x="3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1" name="Google Shape;1121;p72"/>
            <p:cNvSpPr/>
            <p:nvPr/>
          </p:nvSpPr>
          <p:spPr>
            <a:xfrm>
              <a:off x="4962625" y="2835550"/>
              <a:ext cx="60700" cy="9875"/>
            </a:xfrm>
            <a:custGeom>
              <a:avLst/>
              <a:gdLst/>
              <a:ahLst/>
              <a:cxnLst/>
              <a:rect l="l" t="t" r="r" b="b"/>
              <a:pathLst>
                <a:path w="2428" h="395" extrusionOk="0">
                  <a:moveTo>
                    <a:pt x="347" y="1"/>
                  </a:moveTo>
                  <a:cubicBezTo>
                    <a:pt x="232" y="1"/>
                    <a:pt x="116" y="4"/>
                    <a:pt x="0" y="10"/>
                  </a:cubicBezTo>
                  <a:cubicBezTo>
                    <a:pt x="696" y="266"/>
                    <a:pt x="1408" y="394"/>
                    <a:pt x="2121" y="394"/>
                  </a:cubicBezTo>
                  <a:cubicBezTo>
                    <a:pt x="2223" y="394"/>
                    <a:pt x="2325" y="392"/>
                    <a:pt x="2427" y="386"/>
                  </a:cubicBezTo>
                  <a:cubicBezTo>
                    <a:pt x="1761" y="116"/>
                    <a:pt x="1063" y="1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2" name="Google Shape;1122;p72"/>
            <p:cNvSpPr/>
            <p:nvPr/>
          </p:nvSpPr>
          <p:spPr>
            <a:xfrm>
              <a:off x="4948500" y="2746025"/>
              <a:ext cx="83200" cy="19150"/>
            </a:xfrm>
            <a:custGeom>
              <a:avLst/>
              <a:gdLst/>
              <a:ahLst/>
              <a:cxnLst/>
              <a:rect l="l" t="t" r="r" b="b"/>
              <a:pathLst>
                <a:path w="3328" h="766" extrusionOk="0">
                  <a:moveTo>
                    <a:pt x="376" y="1"/>
                  </a:moveTo>
                  <a:cubicBezTo>
                    <a:pt x="250" y="1"/>
                    <a:pt x="125" y="11"/>
                    <a:pt x="0" y="34"/>
                  </a:cubicBezTo>
                  <a:cubicBezTo>
                    <a:pt x="1130" y="243"/>
                    <a:pt x="2176" y="703"/>
                    <a:pt x="3327" y="766"/>
                  </a:cubicBezTo>
                  <a:cubicBezTo>
                    <a:pt x="2804" y="536"/>
                    <a:pt x="2239" y="389"/>
                    <a:pt x="1695" y="222"/>
                  </a:cubicBezTo>
                  <a:cubicBezTo>
                    <a:pt x="1271" y="124"/>
                    <a:pt x="821" y="1"/>
                    <a:pt x="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3" name="Google Shape;1123;p72"/>
            <p:cNvSpPr/>
            <p:nvPr/>
          </p:nvSpPr>
          <p:spPr>
            <a:xfrm>
              <a:off x="4425400" y="2730125"/>
              <a:ext cx="13100" cy="143350"/>
            </a:xfrm>
            <a:custGeom>
              <a:avLst/>
              <a:gdLst/>
              <a:ahLst/>
              <a:cxnLst/>
              <a:rect l="l" t="t" r="r" b="b"/>
              <a:pathLst>
                <a:path w="524" h="5734" extrusionOk="0">
                  <a:moveTo>
                    <a:pt x="524" y="0"/>
                  </a:moveTo>
                  <a:cubicBezTo>
                    <a:pt x="294" y="921"/>
                    <a:pt x="147" y="1883"/>
                    <a:pt x="126" y="2846"/>
                  </a:cubicBezTo>
                  <a:cubicBezTo>
                    <a:pt x="105" y="3808"/>
                    <a:pt x="1" y="4813"/>
                    <a:pt x="356" y="5733"/>
                  </a:cubicBezTo>
                  <a:cubicBezTo>
                    <a:pt x="210" y="4917"/>
                    <a:pt x="398" y="3704"/>
                    <a:pt x="398" y="2867"/>
                  </a:cubicBezTo>
                  <a:cubicBezTo>
                    <a:pt x="419" y="1904"/>
                    <a:pt x="503" y="963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4" name="Google Shape;1124;p72"/>
            <p:cNvSpPr/>
            <p:nvPr/>
          </p:nvSpPr>
          <p:spPr>
            <a:xfrm>
              <a:off x="4451025" y="2724875"/>
              <a:ext cx="9450" cy="152775"/>
            </a:xfrm>
            <a:custGeom>
              <a:avLst/>
              <a:gdLst/>
              <a:ahLst/>
              <a:cxnLst/>
              <a:rect l="l" t="t" r="r" b="b"/>
              <a:pathLst>
                <a:path w="378" h="6111" extrusionOk="0">
                  <a:moveTo>
                    <a:pt x="378" y="1"/>
                  </a:moveTo>
                  <a:cubicBezTo>
                    <a:pt x="43" y="2010"/>
                    <a:pt x="1" y="4081"/>
                    <a:pt x="231" y="6111"/>
                  </a:cubicBezTo>
                  <a:cubicBezTo>
                    <a:pt x="336" y="4081"/>
                    <a:pt x="378" y="2030"/>
                    <a:pt x="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5" name="Google Shape;1125;p72"/>
            <p:cNvSpPr/>
            <p:nvPr/>
          </p:nvSpPr>
          <p:spPr>
            <a:xfrm>
              <a:off x="4473000" y="2717050"/>
              <a:ext cx="13100" cy="161650"/>
            </a:xfrm>
            <a:custGeom>
              <a:avLst/>
              <a:gdLst/>
              <a:ahLst/>
              <a:cxnLst/>
              <a:rect l="l" t="t" r="r" b="b"/>
              <a:pathLst>
                <a:path w="524" h="6466" extrusionOk="0">
                  <a:moveTo>
                    <a:pt x="482" y="0"/>
                  </a:moveTo>
                  <a:lnTo>
                    <a:pt x="482" y="0"/>
                  </a:lnTo>
                  <a:cubicBezTo>
                    <a:pt x="315" y="1067"/>
                    <a:pt x="273" y="2134"/>
                    <a:pt x="189" y="3222"/>
                  </a:cubicBezTo>
                  <a:cubicBezTo>
                    <a:pt x="168" y="4289"/>
                    <a:pt x="1" y="5419"/>
                    <a:pt x="377" y="6465"/>
                  </a:cubicBezTo>
                  <a:cubicBezTo>
                    <a:pt x="210" y="5377"/>
                    <a:pt x="419" y="4310"/>
                    <a:pt x="440" y="3243"/>
                  </a:cubicBezTo>
                  <a:cubicBezTo>
                    <a:pt x="503" y="2176"/>
                    <a:pt x="524" y="1088"/>
                    <a:pt x="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6" name="Google Shape;1126;p72"/>
            <p:cNvSpPr/>
            <p:nvPr/>
          </p:nvSpPr>
          <p:spPr>
            <a:xfrm>
              <a:off x="4600125" y="2673100"/>
              <a:ext cx="13625" cy="206650"/>
            </a:xfrm>
            <a:custGeom>
              <a:avLst/>
              <a:gdLst/>
              <a:ahLst/>
              <a:cxnLst/>
              <a:rect l="l" t="t" r="r" b="b"/>
              <a:pathLst>
                <a:path w="545" h="8266" extrusionOk="0">
                  <a:moveTo>
                    <a:pt x="544" y="0"/>
                  </a:moveTo>
                  <a:lnTo>
                    <a:pt x="544" y="0"/>
                  </a:lnTo>
                  <a:cubicBezTo>
                    <a:pt x="147" y="607"/>
                    <a:pt x="147" y="1340"/>
                    <a:pt x="126" y="2072"/>
                  </a:cubicBezTo>
                  <a:cubicBezTo>
                    <a:pt x="63" y="2741"/>
                    <a:pt x="42" y="3432"/>
                    <a:pt x="21" y="4143"/>
                  </a:cubicBezTo>
                  <a:cubicBezTo>
                    <a:pt x="0" y="5127"/>
                    <a:pt x="0" y="6236"/>
                    <a:pt x="0" y="7240"/>
                  </a:cubicBezTo>
                  <a:cubicBezTo>
                    <a:pt x="0" y="7575"/>
                    <a:pt x="0" y="7951"/>
                    <a:pt x="168" y="8265"/>
                  </a:cubicBezTo>
                  <a:cubicBezTo>
                    <a:pt x="63" y="7930"/>
                    <a:pt x="84" y="7596"/>
                    <a:pt x="126" y="7240"/>
                  </a:cubicBezTo>
                  <a:cubicBezTo>
                    <a:pt x="209" y="6257"/>
                    <a:pt x="251" y="5127"/>
                    <a:pt x="272" y="4143"/>
                  </a:cubicBezTo>
                  <a:cubicBezTo>
                    <a:pt x="272" y="3432"/>
                    <a:pt x="314" y="2741"/>
                    <a:pt x="314" y="2051"/>
                  </a:cubicBezTo>
                  <a:cubicBezTo>
                    <a:pt x="335" y="1360"/>
                    <a:pt x="272" y="649"/>
                    <a:pt x="5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7" name="Google Shape;1127;p72"/>
            <p:cNvSpPr/>
            <p:nvPr/>
          </p:nvSpPr>
          <p:spPr>
            <a:xfrm>
              <a:off x="4616325" y="2673100"/>
              <a:ext cx="14150" cy="210825"/>
            </a:xfrm>
            <a:custGeom>
              <a:avLst/>
              <a:gdLst/>
              <a:ahLst/>
              <a:cxnLst/>
              <a:rect l="l" t="t" r="r" b="b"/>
              <a:pathLst>
                <a:path w="566" h="8433" extrusionOk="0">
                  <a:moveTo>
                    <a:pt x="566" y="0"/>
                  </a:moveTo>
                  <a:cubicBezTo>
                    <a:pt x="147" y="2093"/>
                    <a:pt x="1" y="4269"/>
                    <a:pt x="84" y="6403"/>
                  </a:cubicBezTo>
                  <a:cubicBezTo>
                    <a:pt x="84" y="6780"/>
                    <a:pt x="84" y="7114"/>
                    <a:pt x="105" y="7491"/>
                  </a:cubicBezTo>
                  <a:cubicBezTo>
                    <a:pt x="126" y="7763"/>
                    <a:pt x="84" y="8056"/>
                    <a:pt x="231" y="8286"/>
                  </a:cubicBezTo>
                  <a:cubicBezTo>
                    <a:pt x="294" y="8370"/>
                    <a:pt x="398" y="8433"/>
                    <a:pt x="461" y="8433"/>
                  </a:cubicBezTo>
                  <a:cubicBezTo>
                    <a:pt x="356" y="8391"/>
                    <a:pt x="294" y="8349"/>
                    <a:pt x="252" y="8265"/>
                  </a:cubicBezTo>
                  <a:cubicBezTo>
                    <a:pt x="147" y="8035"/>
                    <a:pt x="210" y="7742"/>
                    <a:pt x="210" y="7491"/>
                  </a:cubicBezTo>
                  <a:lnTo>
                    <a:pt x="231" y="6403"/>
                  </a:lnTo>
                  <a:cubicBezTo>
                    <a:pt x="315" y="4353"/>
                    <a:pt x="440" y="2072"/>
                    <a:pt x="5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8" name="Google Shape;1128;p72"/>
            <p:cNvSpPr/>
            <p:nvPr/>
          </p:nvSpPr>
          <p:spPr>
            <a:xfrm>
              <a:off x="4763850" y="2675200"/>
              <a:ext cx="23025" cy="209450"/>
            </a:xfrm>
            <a:custGeom>
              <a:avLst/>
              <a:gdLst/>
              <a:ahLst/>
              <a:cxnLst/>
              <a:rect l="l" t="t" r="r" b="b"/>
              <a:pathLst>
                <a:path w="921" h="8378" extrusionOk="0">
                  <a:moveTo>
                    <a:pt x="921" y="0"/>
                  </a:moveTo>
                  <a:lnTo>
                    <a:pt x="921" y="0"/>
                  </a:lnTo>
                  <a:cubicBezTo>
                    <a:pt x="481" y="607"/>
                    <a:pt x="398" y="1360"/>
                    <a:pt x="335" y="2051"/>
                  </a:cubicBezTo>
                  <a:cubicBezTo>
                    <a:pt x="251" y="2783"/>
                    <a:pt x="168" y="3494"/>
                    <a:pt x="105" y="4227"/>
                  </a:cubicBezTo>
                  <a:cubicBezTo>
                    <a:pt x="42" y="5336"/>
                    <a:pt x="0" y="6403"/>
                    <a:pt x="105" y="7491"/>
                  </a:cubicBezTo>
                  <a:cubicBezTo>
                    <a:pt x="147" y="7763"/>
                    <a:pt x="147" y="8077"/>
                    <a:pt x="335" y="8286"/>
                  </a:cubicBezTo>
                  <a:cubicBezTo>
                    <a:pt x="399" y="8350"/>
                    <a:pt x="475" y="8377"/>
                    <a:pt x="545" y="8377"/>
                  </a:cubicBezTo>
                  <a:cubicBezTo>
                    <a:pt x="566" y="8377"/>
                    <a:pt x="587" y="8375"/>
                    <a:pt x="607" y="8370"/>
                  </a:cubicBezTo>
                  <a:cubicBezTo>
                    <a:pt x="502" y="8370"/>
                    <a:pt x="419" y="8349"/>
                    <a:pt x="377" y="8265"/>
                  </a:cubicBezTo>
                  <a:cubicBezTo>
                    <a:pt x="189" y="8056"/>
                    <a:pt x="209" y="7763"/>
                    <a:pt x="209" y="7512"/>
                  </a:cubicBezTo>
                  <a:cubicBezTo>
                    <a:pt x="189" y="6403"/>
                    <a:pt x="272" y="5336"/>
                    <a:pt x="335" y="4269"/>
                  </a:cubicBezTo>
                  <a:lnTo>
                    <a:pt x="502" y="2092"/>
                  </a:lnTo>
                  <a:cubicBezTo>
                    <a:pt x="565" y="1381"/>
                    <a:pt x="565" y="649"/>
                    <a:pt x="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9" name="Google Shape;1129;p72"/>
            <p:cNvSpPr/>
            <p:nvPr/>
          </p:nvSpPr>
          <p:spPr>
            <a:xfrm>
              <a:off x="4742400" y="2746850"/>
              <a:ext cx="10475" cy="138650"/>
            </a:xfrm>
            <a:custGeom>
              <a:avLst/>
              <a:gdLst/>
              <a:ahLst/>
              <a:cxnLst/>
              <a:rect l="l" t="t" r="r" b="b"/>
              <a:pathLst>
                <a:path w="419" h="5546" extrusionOk="0">
                  <a:moveTo>
                    <a:pt x="335" y="1"/>
                  </a:moveTo>
                  <a:cubicBezTo>
                    <a:pt x="63" y="1403"/>
                    <a:pt x="0" y="2804"/>
                    <a:pt x="84" y="4185"/>
                  </a:cubicBezTo>
                  <a:cubicBezTo>
                    <a:pt x="105" y="4646"/>
                    <a:pt x="126" y="5169"/>
                    <a:pt x="419" y="5545"/>
                  </a:cubicBezTo>
                  <a:cubicBezTo>
                    <a:pt x="231" y="5106"/>
                    <a:pt x="293" y="4667"/>
                    <a:pt x="293" y="4185"/>
                  </a:cubicBezTo>
                  <a:lnTo>
                    <a:pt x="314" y="2804"/>
                  </a:lnTo>
                  <a:cubicBezTo>
                    <a:pt x="314" y="1863"/>
                    <a:pt x="335" y="942"/>
                    <a:pt x="3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0" name="Google Shape;1130;p72"/>
            <p:cNvSpPr/>
            <p:nvPr/>
          </p:nvSpPr>
          <p:spPr>
            <a:xfrm>
              <a:off x="4706825" y="2741625"/>
              <a:ext cx="13100" cy="147525"/>
            </a:xfrm>
            <a:custGeom>
              <a:avLst/>
              <a:gdLst/>
              <a:ahLst/>
              <a:cxnLst/>
              <a:rect l="l" t="t" r="r" b="b"/>
              <a:pathLst>
                <a:path w="524" h="5901" extrusionOk="0">
                  <a:moveTo>
                    <a:pt x="524" y="0"/>
                  </a:moveTo>
                  <a:lnTo>
                    <a:pt x="524" y="0"/>
                  </a:lnTo>
                  <a:cubicBezTo>
                    <a:pt x="84" y="1946"/>
                    <a:pt x="1" y="3955"/>
                    <a:pt x="273" y="5901"/>
                  </a:cubicBezTo>
                  <a:cubicBezTo>
                    <a:pt x="377" y="3934"/>
                    <a:pt x="461" y="1967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1" name="Google Shape;1131;p72"/>
            <p:cNvSpPr/>
            <p:nvPr/>
          </p:nvSpPr>
          <p:spPr>
            <a:xfrm>
              <a:off x="4260625" y="2871050"/>
              <a:ext cx="799825" cy="155675"/>
            </a:xfrm>
            <a:custGeom>
              <a:avLst/>
              <a:gdLst/>
              <a:ahLst/>
              <a:cxnLst/>
              <a:rect l="l" t="t" r="r" b="b"/>
              <a:pathLst>
                <a:path w="31993" h="6227" extrusionOk="0">
                  <a:moveTo>
                    <a:pt x="3911" y="1"/>
                  </a:moveTo>
                  <a:cubicBezTo>
                    <a:pt x="2992" y="1"/>
                    <a:pt x="2072" y="28"/>
                    <a:pt x="1152" y="96"/>
                  </a:cubicBezTo>
                  <a:lnTo>
                    <a:pt x="921" y="117"/>
                  </a:lnTo>
                  <a:cubicBezTo>
                    <a:pt x="859" y="138"/>
                    <a:pt x="817" y="138"/>
                    <a:pt x="754" y="159"/>
                  </a:cubicBezTo>
                  <a:cubicBezTo>
                    <a:pt x="524" y="243"/>
                    <a:pt x="356" y="515"/>
                    <a:pt x="294" y="682"/>
                  </a:cubicBezTo>
                  <a:cubicBezTo>
                    <a:pt x="84" y="1289"/>
                    <a:pt x="43" y="1917"/>
                    <a:pt x="22" y="2544"/>
                  </a:cubicBezTo>
                  <a:cubicBezTo>
                    <a:pt x="1" y="3758"/>
                    <a:pt x="105" y="4971"/>
                    <a:pt x="252" y="6185"/>
                  </a:cubicBezTo>
                  <a:lnTo>
                    <a:pt x="335" y="6227"/>
                  </a:lnTo>
                  <a:cubicBezTo>
                    <a:pt x="315" y="5013"/>
                    <a:pt x="294" y="3800"/>
                    <a:pt x="356" y="2607"/>
                  </a:cubicBezTo>
                  <a:cubicBezTo>
                    <a:pt x="377" y="2000"/>
                    <a:pt x="461" y="1373"/>
                    <a:pt x="670" y="870"/>
                  </a:cubicBezTo>
                  <a:cubicBezTo>
                    <a:pt x="754" y="766"/>
                    <a:pt x="817" y="661"/>
                    <a:pt x="879" y="619"/>
                  </a:cubicBezTo>
                  <a:lnTo>
                    <a:pt x="921" y="577"/>
                  </a:lnTo>
                  <a:lnTo>
                    <a:pt x="942" y="577"/>
                  </a:lnTo>
                  <a:cubicBezTo>
                    <a:pt x="963" y="577"/>
                    <a:pt x="984" y="556"/>
                    <a:pt x="1026" y="556"/>
                  </a:cubicBezTo>
                  <a:cubicBezTo>
                    <a:pt x="1699" y="503"/>
                    <a:pt x="2375" y="487"/>
                    <a:pt x="3052" y="487"/>
                  </a:cubicBezTo>
                  <a:cubicBezTo>
                    <a:pt x="3954" y="487"/>
                    <a:pt x="4858" y="515"/>
                    <a:pt x="5755" y="515"/>
                  </a:cubicBezTo>
                  <a:cubicBezTo>
                    <a:pt x="7889" y="536"/>
                    <a:pt x="10902" y="515"/>
                    <a:pt x="13015" y="577"/>
                  </a:cubicBezTo>
                  <a:cubicBezTo>
                    <a:pt x="15149" y="640"/>
                    <a:pt x="18141" y="849"/>
                    <a:pt x="20297" y="996"/>
                  </a:cubicBezTo>
                  <a:lnTo>
                    <a:pt x="22096" y="1101"/>
                  </a:lnTo>
                  <a:cubicBezTo>
                    <a:pt x="22473" y="1142"/>
                    <a:pt x="23017" y="1080"/>
                    <a:pt x="23310" y="1289"/>
                  </a:cubicBezTo>
                  <a:cubicBezTo>
                    <a:pt x="23456" y="1373"/>
                    <a:pt x="23435" y="1561"/>
                    <a:pt x="23456" y="1686"/>
                  </a:cubicBezTo>
                  <a:cubicBezTo>
                    <a:pt x="26033" y="1934"/>
                    <a:pt x="28814" y="2202"/>
                    <a:pt x="31417" y="2409"/>
                  </a:cubicBezTo>
                  <a:lnTo>
                    <a:pt x="31417" y="2409"/>
                  </a:lnTo>
                  <a:cubicBezTo>
                    <a:pt x="31465" y="2506"/>
                    <a:pt x="31506" y="2613"/>
                    <a:pt x="31491" y="2628"/>
                  </a:cubicBezTo>
                  <a:cubicBezTo>
                    <a:pt x="31491" y="2638"/>
                    <a:pt x="31496" y="2638"/>
                    <a:pt x="31493" y="2638"/>
                  </a:cubicBezTo>
                  <a:cubicBezTo>
                    <a:pt x="31491" y="2638"/>
                    <a:pt x="31480" y="2638"/>
                    <a:pt x="31449" y="2649"/>
                  </a:cubicBezTo>
                  <a:cubicBezTo>
                    <a:pt x="31339" y="2655"/>
                    <a:pt x="31223" y="2658"/>
                    <a:pt x="31104" y="2658"/>
                  </a:cubicBezTo>
                  <a:cubicBezTo>
                    <a:pt x="30817" y="2658"/>
                    <a:pt x="30510" y="2643"/>
                    <a:pt x="30214" y="2628"/>
                  </a:cubicBezTo>
                  <a:cubicBezTo>
                    <a:pt x="29105" y="2544"/>
                    <a:pt x="26888" y="2419"/>
                    <a:pt x="25779" y="2335"/>
                  </a:cubicBezTo>
                  <a:lnTo>
                    <a:pt x="24691" y="2293"/>
                  </a:lnTo>
                  <a:cubicBezTo>
                    <a:pt x="24643" y="2296"/>
                    <a:pt x="24596" y="2297"/>
                    <a:pt x="24549" y="2297"/>
                  </a:cubicBezTo>
                  <a:cubicBezTo>
                    <a:pt x="24365" y="2297"/>
                    <a:pt x="24189" y="2281"/>
                    <a:pt x="24013" y="2281"/>
                  </a:cubicBezTo>
                  <a:cubicBezTo>
                    <a:pt x="23863" y="2281"/>
                    <a:pt x="23714" y="2293"/>
                    <a:pt x="23561" y="2335"/>
                  </a:cubicBezTo>
                  <a:lnTo>
                    <a:pt x="23582" y="2398"/>
                  </a:lnTo>
                  <a:cubicBezTo>
                    <a:pt x="23659" y="2381"/>
                    <a:pt x="23749" y="2375"/>
                    <a:pt x="23847" y="2375"/>
                  </a:cubicBezTo>
                  <a:cubicBezTo>
                    <a:pt x="24117" y="2375"/>
                    <a:pt x="24439" y="2424"/>
                    <a:pt x="24670" y="2440"/>
                  </a:cubicBezTo>
                  <a:cubicBezTo>
                    <a:pt x="25360" y="2523"/>
                    <a:pt x="27201" y="2753"/>
                    <a:pt x="27955" y="2837"/>
                  </a:cubicBezTo>
                  <a:cubicBezTo>
                    <a:pt x="29105" y="2963"/>
                    <a:pt x="30256" y="3130"/>
                    <a:pt x="31428" y="3151"/>
                  </a:cubicBezTo>
                  <a:cubicBezTo>
                    <a:pt x="31441" y="3152"/>
                    <a:pt x="31454" y="3153"/>
                    <a:pt x="31466" y="3153"/>
                  </a:cubicBezTo>
                  <a:cubicBezTo>
                    <a:pt x="31704" y="3153"/>
                    <a:pt x="31931" y="2971"/>
                    <a:pt x="31951" y="2733"/>
                  </a:cubicBezTo>
                  <a:cubicBezTo>
                    <a:pt x="31993" y="2377"/>
                    <a:pt x="31826" y="2209"/>
                    <a:pt x="31679" y="1937"/>
                  </a:cubicBezTo>
                  <a:cubicBezTo>
                    <a:pt x="30633" y="1833"/>
                    <a:pt x="28666" y="1645"/>
                    <a:pt x="27620" y="1561"/>
                  </a:cubicBezTo>
                  <a:cubicBezTo>
                    <a:pt x="26360" y="1421"/>
                    <a:pt x="25100" y="1319"/>
                    <a:pt x="23840" y="1219"/>
                  </a:cubicBezTo>
                  <a:lnTo>
                    <a:pt x="23840" y="1219"/>
                  </a:lnTo>
                  <a:cubicBezTo>
                    <a:pt x="23580" y="591"/>
                    <a:pt x="22689" y="659"/>
                    <a:pt x="22096" y="640"/>
                  </a:cubicBezTo>
                  <a:lnTo>
                    <a:pt x="20276" y="577"/>
                  </a:lnTo>
                  <a:cubicBezTo>
                    <a:pt x="18141" y="536"/>
                    <a:pt x="15087" y="473"/>
                    <a:pt x="12994" y="410"/>
                  </a:cubicBezTo>
                  <a:cubicBezTo>
                    <a:pt x="9961" y="298"/>
                    <a:pt x="6939" y="1"/>
                    <a:pt x="39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2" name="Google Shape;1132;p72"/>
            <p:cNvSpPr/>
            <p:nvPr/>
          </p:nvSpPr>
          <p:spPr>
            <a:xfrm>
              <a:off x="4859575" y="3022225"/>
              <a:ext cx="199325" cy="25425"/>
            </a:xfrm>
            <a:custGeom>
              <a:avLst/>
              <a:gdLst/>
              <a:ahLst/>
              <a:cxnLst/>
              <a:rect l="l" t="t" r="r" b="b"/>
              <a:pathLst>
                <a:path w="7973" h="1017" extrusionOk="0">
                  <a:moveTo>
                    <a:pt x="6839" y="1"/>
                  </a:moveTo>
                  <a:cubicBezTo>
                    <a:pt x="6680" y="1"/>
                    <a:pt x="6525" y="12"/>
                    <a:pt x="6382" y="12"/>
                  </a:cubicBezTo>
                  <a:lnTo>
                    <a:pt x="4269" y="54"/>
                  </a:lnTo>
                  <a:cubicBezTo>
                    <a:pt x="3034" y="117"/>
                    <a:pt x="1193" y="138"/>
                    <a:pt x="0" y="180"/>
                  </a:cubicBezTo>
                  <a:cubicBezTo>
                    <a:pt x="994" y="284"/>
                    <a:pt x="2009" y="324"/>
                    <a:pt x="3023" y="324"/>
                  </a:cubicBezTo>
                  <a:cubicBezTo>
                    <a:pt x="3439" y="324"/>
                    <a:pt x="3855" y="318"/>
                    <a:pt x="4269" y="305"/>
                  </a:cubicBezTo>
                  <a:cubicBezTo>
                    <a:pt x="5001" y="284"/>
                    <a:pt x="5691" y="263"/>
                    <a:pt x="6403" y="180"/>
                  </a:cubicBezTo>
                  <a:cubicBezTo>
                    <a:pt x="6613" y="168"/>
                    <a:pt x="6809" y="137"/>
                    <a:pt x="6997" y="137"/>
                  </a:cubicBezTo>
                  <a:cubicBezTo>
                    <a:pt x="7146" y="137"/>
                    <a:pt x="7289" y="157"/>
                    <a:pt x="7428" y="222"/>
                  </a:cubicBezTo>
                  <a:cubicBezTo>
                    <a:pt x="7742" y="326"/>
                    <a:pt x="7930" y="808"/>
                    <a:pt x="7616" y="1017"/>
                  </a:cubicBezTo>
                  <a:cubicBezTo>
                    <a:pt x="7972" y="849"/>
                    <a:pt x="7826" y="263"/>
                    <a:pt x="7470" y="117"/>
                  </a:cubicBezTo>
                  <a:cubicBezTo>
                    <a:pt x="7267" y="21"/>
                    <a:pt x="7050" y="1"/>
                    <a:pt x="68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3" name="Google Shape;1133;p72"/>
            <p:cNvSpPr/>
            <p:nvPr/>
          </p:nvSpPr>
          <p:spPr>
            <a:xfrm>
              <a:off x="5020675" y="2945625"/>
              <a:ext cx="14150" cy="76925"/>
            </a:xfrm>
            <a:custGeom>
              <a:avLst/>
              <a:gdLst/>
              <a:ahLst/>
              <a:cxnLst/>
              <a:rect l="l" t="t" r="r" b="b"/>
              <a:pathLst>
                <a:path w="566" h="3077" extrusionOk="0">
                  <a:moveTo>
                    <a:pt x="524" y="1"/>
                  </a:moveTo>
                  <a:lnTo>
                    <a:pt x="524" y="1"/>
                  </a:lnTo>
                  <a:cubicBezTo>
                    <a:pt x="147" y="984"/>
                    <a:pt x="1" y="2156"/>
                    <a:pt x="566" y="3076"/>
                  </a:cubicBezTo>
                  <a:cubicBezTo>
                    <a:pt x="377" y="2030"/>
                    <a:pt x="503" y="1047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4" name="Google Shape;1134;p72"/>
            <p:cNvSpPr/>
            <p:nvPr/>
          </p:nvSpPr>
          <p:spPr>
            <a:xfrm>
              <a:off x="4822950" y="2930150"/>
              <a:ext cx="32275" cy="85600"/>
            </a:xfrm>
            <a:custGeom>
              <a:avLst/>
              <a:gdLst/>
              <a:ahLst/>
              <a:cxnLst/>
              <a:rect l="l" t="t" r="r" b="b"/>
              <a:pathLst>
                <a:path w="1291" h="3424" extrusionOk="0">
                  <a:moveTo>
                    <a:pt x="1149" y="0"/>
                  </a:moveTo>
                  <a:cubicBezTo>
                    <a:pt x="1114" y="0"/>
                    <a:pt x="1082" y="12"/>
                    <a:pt x="1068" y="34"/>
                  </a:cubicBezTo>
                  <a:cubicBezTo>
                    <a:pt x="335" y="369"/>
                    <a:pt x="1" y="3110"/>
                    <a:pt x="817" y="3423"/>
                  </a:cubicBezTo>
                  <a:cubicBezTo>
                    <a:pt x="628" y="3130"/>
                    <a:pt x="754" y="2879"/>
                    <a:pt x="775" y="2566"/>
                  </a:cubicBezTo>
                  <a:lnTo>
                    <a:pt x="879" y="1645"/>
                  </a:lnTo>
                  <a:cubicBezTo>
                    <a:pt x="921" y="1352"/>
                    <a:pt x="963" y="599"/>
                    <a:pt x="1068" y="348"/>
                  </a:cubicBezTo>
                  <a:cubicBezTo>
                    <a:pt x="1084" y="282"/>
                    <a:pt x="1139" y="88"/>
                    <a:pt x="1213" y="88"/>
                  </a:cubicBezTo>
                  <a:cubicBezTo>
                    <a:pt x="1233" y="88"/>
                    <a:pt x="1254" y="102"/>
                    <a:pt x="1277" y="138"/>
                  </a:cubicBezTo>
                  <a:cubicBezTo>
                    <a:pt x="1291" y="42"/>
                    <a:pt x="1215" y="0"/>
                    <a:pt x="1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5" name="Google Shape;1135;p72"/>
            <p:cNvSpPr/>
            <p:nvPr/>
          </p:nvSpPr>
          <p:spPr>
            <a:xfrm>
              <a:off x="4845975" y="2956075"/>
              <a:ext cx="46050" cy="6325"/>
            </a:xfrm>
            <a:custGeom>
              <a:avLst/>
              <a:gdLst/>
              <a:ahLst/>
              <a:cxnLst/>
              <a:rect l="l" t="t" r="r" b="b"/>
              <a:pathLst>
                <a:path w="1842" h="253" extrusionOk="0">
                  <a:moveTo>
                    <a:pt x="963" y="1"/>
                  </a:moveTo>
                  <a:cubicBezTo>
                    <a:pt x="635" y="1"/>
                    <a:pt x="312" y="48"/>
                    <a:pt x="0" y="148"/>
                  </a:cubicBezTo>
                  <a:cubicBezTo>
                    <a:pt x="294" y="216"/>
                    <a:pt x="584" y="253"/>
                    <a:pt x="871" y="253"/>
                  </a:cubicBezTo>
                  <a:cubicBezTo>
                    <a:pt x="1197" y="253"/>
                    <a:pt x="1519" y="206"/>
                    <a:pt x="1842" y="106"/>
                  </a:cubicBezTo>
                  <a:cubicBezTo>
                    <a:pt x="1547" y="37"/>
                    <a:pt x="1253" y="1"/>
                    <a:pt x="9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6" name="Google Shape;1136;p72"/>
            <p:cNvSpPr/>
            <p:nvPr/>
          </p:nvSpPr>
          <p:spPr>
            <a:xfrm>
              <a:off x="4842300" y="2976000"/>
              <a:ext cx="52350" cy="6725"/>
            </a:xfrm>
            <a:custGeom>
              <a:avLst/>
              <a:gdLst/>
              <a:ahLst/>
              <a:cxnLst/>
              <a:rect l="l" t="t" r="r" b="b"/>
              <a:pathLst>
                <a:path w="2094" h="269" extrusionOk="0">
                  <a:moveTo>
                    <a:pt x="1137" y="1"/>
                  </a:moveTo>
                  <a:cubicBezTo>
                    <a:pt x="762" y="1"/>
                    <a:pt x="387" y="55"/>
                    <a:pt x="1" y="146"/>
                  </a:cubicBezTo>
                  <a:cubicBezTo>
                    <a:pt x="336" y="227"/>
                    <a:pt x="671" y="269"/>
                    <a:pt x="1008" y="269"/>
                  </a:cubicBezTo>
                  <a:cubicBezTo>
                    <a:pt x="1366" y="269"/>
                    <a:pt x="1727" y="222"/>
                    <a:pt x="2093" y="125"/>
                  </a:cubicBezTo>
                  <a:cubicBezTo>
                    <a:pt x="1768" y="39"/>
                    <a:pt x="1452" y="1"/>
                    <a:pt x="1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7" name="Google Shape;1137;p72"/>
            <p:cNvSpPr/>
            <p:nvPr/>
          </p:nvSpPr>
          <p:spPr>
            <a:xfrm>
              <a:off x="4871075" y="2995700"/>
              <a:ext cx="32975" cy="6525"/>
            </a:xfrm>
            <a:custGeom>
              <a:avLst/>
              <a:gdLst/>
              <a:ahLst/>
              <a:cxnLst/>
              <a:rect l="l" t="t" r="r" b="b"/>
              <a:pathLst>
                <a:path w="1319" h="261" extrusionOk="0">
                  <a:moveTo>
                    <a:pt x="639" y="1"/>
                  </a:moveTo>
                  <a:cubicBezTo>
                    <a:pt x="431" y="1"/>
                    <a:pt x="218" y="43"/>
                    <a:pt x="1" y="132"/>
                  </a:cubicBezTo>
                  <a:cubicBezTo>
                    <a:pt x="217" y="218"/>
                    <a:pt x="444" y="260"/>
                    <a:pt x="674" y="260"/>
                  </a:cubicBezTo>
                  <a:cubicBezTo>
                    <a:pt x="889" y="260"/>
                    <a:pt x="1106" y="224"/>
                    <a:pt x="1319" y="153"/>
                  </a:cubicBezTo>
                  <a:cubicBezTo>
                    <a:pt x="1098" y="53"/>
                    <a:pt x="871" y="1"/>
                    <a:pt x="6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8" name="Google Shape;1138;p72"/>
            <p:cNvSpPr/>
            <p:nvPr/>
          </p:nvSpPr>
          <p:spPr>
            <a:xfrm>
              <a:off x="4797850" y="2894900"/>
              <a:ext cx="36100" cy="154825"/>
            </a:xfrm>
            <a:custGeom>
              <a:avLst/>
              <a:gdLst/>
              <a:ahLst/>
              <a:cxnLst/>
              <a:rect l="l" t="t" r="r" b="b"/>
              <a:pathLst>
                <a:path w="1444" h="6193" extrusionOk="0">
                  <a:moveTo>
                    <a:pt x="1339" y="0"/>
                  </a:moveTo>
                  <a:lnTo>
                    <a:pt x="1339" y="0"/>
                  </a:lnTo>
                  <a:cubicBezTo>
                    <a:pt x="398" y="126"/>
                    <a:pt x="314" y="2427"/>
                    <a:pt x="272" y="3243"/>
                  </a:cubicBezTo>
                  <a:cubicBezTo>
                    <a:pt x="272" y="4059"/>
                    <a:pt x="0" y="5901"/>
                    <a:pt x="1005" y="6173"/>
                  </a:cubicBezTo>
                  <a:cubicBezTo>
                    <a:pt x="1051" y="6186"/>
                    <a:pt x="1102" y="6193"/>
                    <a:pt x="1152" y="6193"/>
                  </a:cubicBezTo>
                  <a:cubicBezTo>
                    <a:pt x="1262" y="6193"/>
                    <a:pt x="1372" y="6160"/>
                    <a:pt x="1444" y="6089"/>
                  </a:cubicBezTo>
                  <a:lnTo>
                    <a:pt x="1444" y="6089"/>
                  </a:lnTo>
                  <a:cubicBezTo>
                    <a:pt x="1399" y="6102"/>
                    <a:pt x="1354" y="6108"/>
                    <a:pt x="1311" y="6108"/>
                  </a:cubicBezTo>
                  <a:cubicBezTo>
                    <a:pt x="1077" y="6108"/>
                    <a:pt x="884" y="5931"/>
                    <a:pt x="795" y="5754"/>
                  </a:cubicBezTo>
                  <a:cubicBezTo>
                    <a:pt x="691" y="5545"/>
                    <a:pt x="691" y="5273"/>
                    <a:pt x="691" y="5001"/>
                  </a:cubicBezTo>
                  <a:lnTo>
                    <a:pt x="774" y="3264"/>
                  </a:lnTo>
                  <a:cubicBezTo>
                    <a:pt x="795" y="2699"/>
                    <a:pt x="837" y="2113"/>
                    <a:pt x="879" y="1548"/>
                  </a:cubicBezTo>
                  <a:cubicBezTo>
                    <a:pt x="942" y="983"/>
                    <a:pt x="816" y="335"/>
                    <a:pt x="13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9" name="Google Shape;1139;p72"/>
            <p:cNvSpPr/>
            <p:nvPr/>
          </p:nvSpPr>
          <p:spPr>
            <a:xfrm>
              <a:off x="4294100" y="2875000"/>
              <a:ext cx="16250" cy="152775"/>
            </a:xfrm>
            <a:custGeom>
              <a:avLst/>
              <a:gdLst/>
              <a:ahLst/>
              <a:cxnLst/>
              <a:rect l="l" t="t" r="r" b="b"/>
              <a:pathLst>
                <a:path w="650" h="6111" extrusionOk="0">
                  <a:moveTo>
                    <a:pt x="649" y="1"/>
                  </a:moveTo>
                  <a:cubicBezTo>
                    <a:pt x="43" y="1947"/>
                    <a:pt x="1" y="4123"/>
                    <a:pt x="524" y="6111"/>
                  </a:cubicBezTo>
                  <a:cubicBezTo>
                    <a:pt x="357" y="4060"/>
                    <a:pt x="377" y="2051"/>
                    <a:pt x="6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0" name="Google Shape;1140;p72"/>
            <p:cNvSpPr/>
            <p:nvPr/>
          </p:nvSpPr>
          <p:spPr>
            <a:xfrm>
              <a:off x="4319225" y="2876050"/>
              <a:ext cx="14150" cy="155925"/>
            </a:xfrm>
            <a:custGeom>
              <a:avLst/>
              <a:gdLst/>
              <a:ahLst/>
              <a:cxnLst/>
              <a:rect l="l" t="t" r="r" b="b"/>
              <a:pathLst>
                <a:path w="566" h="6237" extrusionOk="0">
                  <a:moveTo>
                    <a:pt x="565" y="1"/>
                  </a:moveTo>
                  <a:lnTo>
                    <a:pt x="565" y="1"/>
                  </a:lnTo>
                  <a:cubicBezTo>
                    <a:pt x="42" y="2030"/>
                    <a:pt x="0" y="4206"/>
                    <a:pt x="419" y="6236"/>
                  </a:cubicBezTo>
                  <a:cubicBezTo>
                    <a:pt x="356" y="4144"/>
                    <a:pt x="398" y="2093"/>
                    <a:pt x="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1" name="Google Shape;1141;p72"/>
            <p:cNvSpPr/>
            <p:nvPr/>
          </p:nvSpPr>
          <p:spPr>
            <a:xfrm>
              <a:off x="4343800" y="2876050"/>
              <a:ext cx="14150" cy="155925"/>
            </a:xfrm>
            <a:custGeom>
              <a:avLst/>
              <a:gdLst/>
              <a:ahLst/>
              <a:cxnLst/>
              <a:rect l="l" t="t" r="r" b="b"/>
              <a:pathLst>
                <a:path w="566" h="6237" extrusionOk="0">
                  <a:moveTo>
                    <a:pt x="565" y="1"/>
                  </a:moveTo>
                  <a:lnTo>
                    <a:pt x="565" y="1"/>
                  </a:lnTo>
                  <a:cubicBezTo>
                    <a:pt x="42" y="2030"/>
                    <a:pt x="1" y="4206"/>
                    <a:pt x="440" y="6236"/>
                  </a:cubicBezTo>
                  <a:cubicBezTo>
                    <a:pt x="356" y="4144"/>
                    <a:pt x="398" y="2093"/>
                    <a:pt x="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2" name="Google Shape;1142;p72"/>
            <p:cNvSpPr/>
            <p:nvPr/>
          </p:nvSpPr>
          <p:spPr>
            <a:xfrm>
              <a:off x="4370475" y="2957650"/>
              <a:ext cx="11525" cy="73800"/>
            </a:xfrm>
            <a:custGeom>
              <a:avLst/>
              <a:gdLst/>
              <a:ahLst/>
              <a:cxnLst/>
              <a:rect l="l" t="t" r="r" b="b"/>
              <a:pathLst>
                <a:path w="461" h="2952" extrusionOk="0">
                  <a:moveTo>
                    <a:pt x="294" y="1"/>
                  </a:moveTo>
                  <a:lnTo>
                    <a:pt x="294" y="1"/>
                  </a:lnTo>
                  <a:cubicBezTo>
                    <a:pt x="105" y="984"/>
                    <a:pt x="1" y="2010"/>
                    <a:pt x="315" y="2951"/>
                  </a:cubicBezTo>
                  <a:cubicBezTo>
                    <a:pt x="356" y="1968"/>
                    <a:pt x="461" y="984"/>
                    <a:pt x="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3" name="Google Shape;1143;p72"/>
            <p:cNvSpPr/>
            <p:nvPr/>
          </p:nvSpPr>
          <p:spPr>
            <a:xfrm>
              <a:off x="4397150" y="2959750"/>
              <a:ext cx="9450" cy="69600"/>
            </a:xfrm>
            <a:custGeom>
              <a:avLst/>
              <a:gdLst/>
              <a:ahLst/>
              <a:cxnLst/>
              <a:rect l="l" t="t" r="r" b="b"/>
              <a:pathLst>
                <a:path w="378" h="2784" extrusionOk="0">
                  <a:moveTo>
                    <a:pt x="210" y="1"/>
                  </a:moveTo>
                  <a:cubicBezTo>
                    <a:pt x="1" y="691"/>
                    <a:pt x="1" y="1402"/>
                    <a:pt x="105" y="2114"/>
                  </a:cubicBezTo>
                  <a:cubicBezTo>
                    <a:pt x="126" y="2344"/>
                    <a:pt x="189" y="2616"/>
                    <a:pt x="377" y="2783"/>
                  </a:cubicBezTo>
                  <a:cubicBezTo>
                    <a:pt x="273" y="2574"/>
                    <a:pt x="294" y="2344"/>
                    <a:pt x="294" y="2114"/>
                  </a:cubicBezTo>
                  <a:cubicBezTo>
                    <a:pt x="294" y="1402"/>
                    <a:pt x="315" y="691"/>
                    <a:pt x="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4" name="Google Shape;1144;p72"/>
            <p:cNvSpPr/>
            <p:nvPr/>
          </p:nvSpPr>
          <p:spPr>
            <a:xfrm>
              <a:off x="4422800" y="2962375"/>
              <a:ext cx="7850" cy="72200"/>
            </a:xfrm>
            <a:custGeom>
              <a:avLst/>
              <a:gdLst/>
              <a:ahLst/>
              <a:cxnLst/>
              <a:rect l="l" t="t" r="r" b="b"/>
              <a:pathLst>
                <a:path w="314" h="2888" extrusionOk="0">
                  <a:moveTo>
                    <a:pt x="146" y="0"/>
                  </a:moveTo>
                  <a:cubicBezTo>
                    <a:pt x="0" y="691"/>
                    <a:pt x="0" y="1423"/>
                    <a:pt x="42" y="2218"/>
                  </a:cubicBezTo>
                  <a:cubicBezTo>
                    <a:pt x="84" y="2448"/>
                    <a:pt x="105" y="2741"/>
                    <a:pt x="314" y="2888"/>
                  </a:cubicBezTo>
                  <a:cubicBezTo>
                    <a:pt x="209" y="2657"/>
                    <a:pt x="230" y="2427"/>
                    <a:pt x="251" y="2197"/>
                  </a:cubicBezTo>
                  <a:cubicBezTo>
                    <a:pt x="314" y="1465"/>
                    <a:pt x="314" y="733"/>
                    <a:pt x="1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5" name="Google Shape;1145;p72"/>
            <p:cNvSpPr/>
            <p:nvPr/>
          </p:nvSpPr>
          <p:spPr>
            <a:xfrm>
              <a:off x="4785300" y="2895925"/>
              <a:ext cx="17275" cy="104650"/>
            </a:xfrm>
            <a:custGeom>
              <a:avLst/>
              <a:gdLst/>
              <a:ahLst/>
              <a:cxnLst/>
              <a:rect l="l" t="t" r="r" b="b"/>
              <a:pathLst>
                <a:path w="691" h="4186" extrusionOk="0">
                  <a:moveTo>
                    <a:pt x="691" y="1"/>
                  </a:moveTo>
                  <a:cubicBezTo>
                    <a:pt x="167" y="1319"/>
                    <a:pt x="0" y="2784"/>
                    <a:pt x="293" y="4186"/>
                  </a:cubicBezTo>
                  <a:cubicBezTo>
                    <a:pt x="398" y="2784"/>
                    <a:pt x="523" y="1424"/>
                    <a:pt x="6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6" name="Google Shape;1146;p72"/>
            <p:cNvSpPr/>
            <p:nvPr/>
          </p:nvSpPr>
          <p:spPr>
            <a:xfrm>
              <a:off x="4638300" y="2950325"/>
              <a:ext cx="9450" cy="94725"/>
            </a:xfrm>
            <a:custGeom>
              <a:avLst/>
              <a:gdLst/>
              <a:ahLst/>
              <a:cxnLst/>
              <a:rect l="l" t="t" r="r" b="b"/>
              <a:pathLst>
                <a:path w="378" h="3789" extrusionOk="0">
                  <a:moveTo>
                    <a:pt x="377" y="1"/>
                  </a:moveTo>
                  <a:lnTo>
                    <a:pt x="377" y="1"/>
                  </a:lnTo>
                  <a:cubicBezTo>
                    <a:pt x="84" y="922"/>
                    <a:pt x="1" y="1884"/>
                    <a:pt x="42" y="2847"/>
                  </a:cubicBezTo>
                  <a:cubicBezTo>
                    <a:pt x="63" y="3160"/>
                    <a:pt x="63" y="3516"/>
                    <a:pt x="210" y="3788"/>
                  </a:cubicBezTo>
                  <a:cubicBezTo>
                    <a:pt x="168" y="3537"/>
                    <a:pt x="252" y="3139"/>
                    <a:pt x="252" y="2847"/>
                  </a:cubicBezTo>
                  <a:cubicBezTo>
                    <a:pt x="293" y="1947"/>
                    <a:pt x="377" y="943"/>
                    <a:pt x="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7" name="Google Shape;1147;p72"/>
            <p:cNvSpPr/>
            <p:nvPr/>
          </p:nvSpPr>
          <p:spPr>
            <a:xfrm>
              <a:off x="4661325" y="2955575"/>
              <a:ext cx="9425" cy="83200"/>
            </a:xfrm>
            <a:custGeom>
              <a:avLst/>
              <a:gdLst/>
              <a:ahLst/>
              <a:cxnLst/>
              <a:rect l="l" t="t" r="r" b="b"/>
              <a:pathLst>
                <a:path w="377" h="3328" extrusionOk="0">
                  <a:moveTo>
                    <a:pt x="377" y="0"/>
                  </a:moveTo>
                  <a:lnTo>
                    <a:pt x="377" y="0"/>
                  </a:lnTo>
                  <a:cubicBezTo>
                    <a:pt x="21" y="1046"/>
                    <a:pt x="0" y="2218"/>
                    <a:pt x="293" y="3327"/>
                  </a:cubicBezTo>
                  <a:cubicBezTo>
                    <a:pt x="335" y="2197"/>
                    <a:pt x="377" y="1130"/>
                    <a:pt x="3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8" name="Google Shape;1148;p72"/>
            <p:cNvSpPr/>
            <p:nvPr/>
          </p:nvSpPr>
          <p:spPr>
            <a:xfrm>
              <a:off x="4684850" y="2953475"/>
              <a:ext cx="12575" cy="85300"/>
            </a:xfrm>
            <a:custGeom>
              <a:avLst/>
              <a:gdLst/>
              <a:ahLst/>
              <a:cxnLst/>
              <a:rect l="l" t="t" r="r" b="b"/>
              <a:pathLst>
                <a:path w="503" h="3412" extrusionOk="0">
                  <a:moveTo>
                    <a:pt x="503" y="0"/>
                  </a:moveTo>
                  <a:lnTo>
                    <a:pt x="503" y="0"/>
                  </a:lnTo>
                  <a:cubicBezTo>
                    <a:pt x="64" y="1047"/>
                    <a:pt x="1" y="2302"/>
                    <a:pt x="336" y="3411"/>
                  </a:cubicBezTo>
                  <a:cubicBezTo>
                    <a:pt x="356" y="2260"/>
                    <a:pt x="419" y="1151"/>
                    <a:pt x="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9" name="Google Shape;1149;p72"/>
            <p:cNvSpPr/>
            <p:nvPr/>
          </p:nvSpPr>
          <p:spPr>
            <a:xfrm>
              <a:off x="4736125" y="2950850"/>
              <a:ext cx="11525" cy="94200"/>
            </a:xfrm>
            <a:custGeom>
              <a:avLst/>
              <a:gdLst/>
              <a:ahLst/>
              <a:cxnLst/>
              <a:rect l="l" t="t" r="r" b="b"/>
              <a:pathLst>
                <a:path w="461" h="3768" extrusionOk="0">
                  <a:moveTo>
                    <a:pt x="377" y="1"/>
                  </a:moveTo>
                  <a:lnTo>
                    <a:pt x="377" y="1"/>
                  </a:lnTo>
                  <a:cubicBezTo>
                    <a:pt x="105" y="1235"/>
                    <a:pt x="0" y="2574"/>
                    <a:pt x="419" y="3767"/>
                  </a:cubicBezTo>
                  <a:cubicBezTo>
                    <a:pt x="356" y="2491"/>
                    <a:pt x="461" y="1277"/>
                    <a:pt x="3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0" name="Google Shape;1150;p72"/>
            <p:cNvSpPr/>
            <p:nvPr/>
          </p:nvSpPr>
          <p:spPr>
            <a:xfrm>
              <a:off x="4762275" y="2896975"/>
              <a:ext cx="13625" cy="152325"/>
            </a:xfrm>
            <a:custGeom>
              <a:avLst/>
              <a:gdLst/>
              <a:ahLst/>
              <a:cxnLst/>
              <a:rect l="l" t="t" r="r" b="b"/>
              <a:pathLst>
                <a:path w="545" h="6093" extrusionOk="0">
                  <a:moveTo>
                    <a:pt x="544" y="1"/>
                  </a:moveTo>
                  <a:lnTo>
                    <a:pt x="544" y="1"/>
                  </a:lnTo>
                  <a:cubicBezTo>
                    <a:pt x="105" y="1737"/>
                    <a:pt x="0" y="3600"/>
                    <a:pt x="147" y="5378"/>
                  </a:cubicBezTo>
                  <a:lnTo>
                    <a:pt x="210" y="5776"/>
                  </a:lnTo>
                  <a:cubicBezTo>
                    <a:pt x="231" y="5880"/>
                    <a:pt x="231" y="6006"/>
                    <a:pt x="314" y="6069"/>
                  </a:cubicBezTo>
                  <a:cubicBezTo>
                    <a:pt x="326" y="6081"/>
                    <a:pt x="345" y="6093"/>
                    <a:pt x="359" y="6093"/>
                  </a:cubicBezTo>
                  <a:cubicBezTo>
                    <a:pt x="370" y="6093"/>
                    <a:pt x="377" y="6086"/>
                    <a:pt x="377" y="6069"/>
                  </a:cubicBezTo>
                  <a:lnTo>
                    <a:pt x="377" y="6069"/>
                  </a:lnTo>
                  <a:cubicBezTo>
                    <a:pt x="372" y="6082"/>
                    <a:pt x="365" y="6088"/>
                    <a:pt x="356" y="6088"/>
                  </a:cubicBezTo>
                  <a:cubicBezTo>
                    <a:pt x="323" y="6088"/>
                    <a:pt x="272" y="6017"/>
                    <a:pt x="272" y="5985"/>
                  </a:cubicBezTo>
                  <a:cubicBezTo>
                    <a:pt x="314" y="3997"/>
                    <a:pt x="398" y="1988"/>
                    <a:pt x="5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59403" y="192095"/>
            <a:ext cx="67018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i="1" dirty="0"/>
              <a:t>Но шутница-Судьба не устает выкидывать номера - Егору не просто пришлось отпустить волчицу, в конце концов, ему приходится взять на себя роль ее хоть и не убийцы, но человека, по вине которого это происходит. Так обрывается эта история о ненависти, любви и смерти между человеком и волком. </a:t>
            </a:r>
            <a:endParaRPr lang="ru-RU" sz="2400" i="1" dirty="0"/>
          </a:p>
        </p:txBody>
      </p:sp>
      <p:pic>
        <p:nvPicPr>
          <p:cNvPr id="66" name="Рисунок 6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087" y="287900"/>
            <a:ext cx="4419254" cy="2592630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97" y="3288528"/>
            <a:ext cx="5581221" cy="3297994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917" y="3288528"/>
            <a:ext cx="5371857" cy="3408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52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1146</Words>
  <Application>Microsoft Office PowerPoint</Application>
  <PresentationFormat>Широкоэкранный</PresentationFormat>
  <Paragraphs>33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Dell</cp:lastModifiedBy>
  <cp:revision>6</cp:revision>
  <dcterms:created xsi:type="dcterms:W3CDTF">2026-06-15T21:36:47Z</dcterms:created>
  <dcterms:modified xsi:type="dcterms:W3CDTF">2026-06-15T22:37:50Z</dcterms:modified>
</cp:coreProperties>
</file>